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9"/>
  </p:notesMasterIdLst>
  <p:sldIdLst>
    <p:sldId id="267" r:id="rId2"/>
    <p:sldId id="269" r:id="rId3"/>
    <p:sldId id="294" r:id="rId4"/>
    <p:sldId id="295" r:id="rId5"/>
    <p:sldId id="296" r:id="rId6"/>
    <p:sldId id="298" r:id="rId7"/>
    <p:sldId id="297" r:id="rId8"/>
    <p:sldId id="299" r:id="rId9"/>
    <p:sldId id="300" r:id="rId10"/>
    <p:sldId id="301" r:id="rId11"/>
    <p:sldId id="302" r:id="rId12"/>
    <p:sldId id="303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4" r:id="rId22"/>
    <p:sldId id="315" r:id="rId23"/>
    <p:sldId id="316" r:id="rId24"/>
    <p:sldId id="317" r:id="rId25"/>
    <p:sldId id="318" r:id="rId26"/>
    <p:sldId id="319" r:id="rId27"/>
    <p:sldId id="320" r:id="rId28"/>
  </p:sldIdLst>
  <p:sldSz cx="20104100" cy="11309350"/>
  <p:notesSz cx="20104100" cy="1130935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CC"/>
    <a:srgbClr val="CB5622"/>
    <a:srgbClr val="FF0066"/>
    <a:srgbClr val="313848"/>
    <a:srgbClr val="F0A414"/>
    <a:srgbClr val="3F4558"/>
    <a:srgbClr val="D0D8E8"/>
    <a:srgbClr val="E9EDF4"/>
    <a:srgbClr val="C0504D"/>
    <a:srgbClr val="2B68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1" autoAdjust="0"/>
    <p:restoredTop sz="94660"/>
  </p:normalViewPr>
  <p:slideViewPr>
    <p:cSldViewPr>
      <p:cViewPr varScale="1">
        <p:scale>
          <a:sx n="53" d="100"/>
          <a:sy n="53" d="100"/>
        </p:scale>
        <p:origin x="566" y="86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3C6A0E-88BE-46EE-8DCA-BCC7582052E0}" type="datetimeFigureOut">
              <a:rPr lang="fr-FR" smtClean="0"/>
              <a:t>27/04/2024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B3F865-5564-44EF-9580-8537E9EEB65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2610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B3F865-5564-44EF-9580-8537E9EEB65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144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3013" y="1850860"/>
            <a:ext cx="15078075" cy="3937329"/>
          </a:xfrm>
        </p:spPr>
        <p:txBody>
          <a:bodyPr anchor="b"/>
          <a:lstStyle>
            <a:lvl1pPr algn="ctr">
              <a:defRPr sz="9894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3013" y="5940028"/>
            <a:ext cx="15078075" cy="2730474"/>
          </a:xfrm>
        </p:spPr>
        <p:txBody>
          <a:bodyPr/>
          <a:lstStyle>
            <a:lvl1pPr marL="0" indent="0" algn="ctr">
              <a:buNone/>
              <a:defRPr sz="3958"/>
            </a:lvl1pPr>
            <a:lvl2pPr marL="753923" indent="0" algn="ctr">
              <a:buNone/>
              <a:defRPr sz="3298"/>
            </a:lvl2pPr>
            <a:lvl3pPr marL="1507846" indent="0" algn="ctr">
              <a:buNone/>
              <a:defRPr sz="2968"/>
            </a:lvl3pPr>
            <a:lvl4pPr marL="2261768" indent="0" algn="ctr">
              <a:buNone/>
              <a:defRPr sz="2638"/>
            </a:lvl4pPr>
            <a:lvl5pPr marL="3015691" indent="0" algn="ctr">
              <a:buNone/>
              <a:defRPr sz="2638"/>
            </a:lvl5pPr>
            <a:lvl6pPr marL="3769614" indent="0" algn="ctr">
              <a:buNone/>
              <a:defRPr sz="2638"/>
            </a:lvl6pPr>
            <a:lvl7pPr marL="4523537" indent="0" algn="ctr">
              <a:buNone/>
              <a:defRPr sz="2638"/>
            </a:lvl7pPr>
            <a:lvl8pPr marL="5277460" indent="0" algn="ctr">
              <a:buNone/>
              <a:defRPr sz="2638"/>
            </a:lvl8pPr>
            <a:lvl9pPr marL="6031382" indent="0" algn="ctr">
              <a:buNone/>
              <a:defRPr sz="2638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2254167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3883892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386996" y="602118"/>
            <a:ext cx="4334947" cy="958415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2157" y="602118"/>
            <a:ext cx="12753538" cy="958415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196453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4041594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86" y="2819485"/>
            <a:ext cx="17339786" cy="4704375"/>
          </a:xfrm>
        </p:spPr>
        <p:txBody>
          <a:bodyPr anchor="b"/>
          <a:lstStyle>
            <a:lvl1pPr>
              <a:defRPr sz="9894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86" y="7568366"/>
            <a:ext cx="17339786" cy="2473919"/>
          </a:xfrm>
        </p:spPr>
        <p:txBody>
          <a:bodyPr/>
          <a:lstStyle>
            <a:lvl1pPr marL="0" indent="0">
              <a:buNone/>
              <a:defRPr sz="3958">
                <a:solidFill>
                  <a:schemeClr val="tx1">
                    <a:tint val="75000"/>
                  </a:schemeClr>
                </a:solidFill>
              </a:defRPr>
            </a:lvl1pPr>
            <a:lvl2pPr marL="753923" indent="0">
              <a:buNone/>
              <a:defRPr sz="3298">
                <a:solidFill>
                  <a:schemeClr val="tx1">
                    <a:tint val="75000"/>
                  </a:schemeClr>
                </a:solidFill>
              </a:defRPr>
            </a:lvl2pPr>
            <a:lvl3pPr marL="1507846" indent="0">
              <a:buNone/>
              <a:defRPr sz="2968">
                <a:solidFill>
                  <a:schemeClr val="tx1">
                    <a:tint val="75000"/>
                  </a:schemeClr>
                </a:solidFill>
              </a:defRPr>
            </a:lvl3pPr>
            <a:lvl4pPr marL="2261768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4pPr>
            <a:lvl5pPr marL="3015691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5pPr>
            <a:lvl6pPr marL="3769614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6pPr>
            <a:lvl7pPr marL="4523537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7pPr>
            <a:lvl8pPr marL="5277460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8pPr>
            <a:lvl9pPr marL="6031382" indent="0">
              <a:buNone/>
              <a:defRPr sz="26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49938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2157" y="3010591"/>
            <a:ext cx="8544243" cy="71756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77700" y="3010591"/>
            <a:ext cx="8544243" cy="71756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1300514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776" y="602119"/>
            <a:ext cx="17339786" cy="218595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4776" y="2772362"/>
            <a:ext cx="8504976" cy="1358692"/>
          </a:xfrm>
        </p:spPr>
        <p:txBody>
          <a:bodyPr anchor="b"/>
          <a:lstStyle>
            <a:lvl1pPr marL="0" indent="0">
              <a:buNone/>
              <a:defRPr sz="3958" b="1"/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4776" y="4131054"/>
            <a:ext cx="8504976" cy="60761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177701" y="2772362"/>
            <a:ext cx="8546861" cy="1358692"/>
          </a:xfrm>
        </p:spPr>
        <p:txBody>
          <a:bodyPr anchor="b"/>
          <a:lstStyle>
            <a:lvl1pPr marL="0" indent="0">
              <a:buNone/>
              <a:defRPr sz="3958" b="1"/>
            </a:lvl1pPr>
            <a:lvl2pPr marL="753923" indent="0">
              <a:buNone/>
              <a:defRPr sz="3298" b="1"/>
            </a:lvl2pPr>
            <a:lvl3pPr marL="1507846" indent="0">
              <a:buNone/>
              <a:defRPr sz="2968" b="1"/>
            </a:lvl3pPr>
            <a:lvl4pPr marL="2261768" indent="0">
              <a:buNone/>
              <a:defRPr sz="2638" b="1"/>
            </a:lvl4pPr>
            <a:lvl5pPr marL="3015691" indent="0">
              <a:buNone/>
              <a:defRPr sz="2638" b="1"/>
            </a:lvl5pPr>
            <a:lvl6pPr marL="3769614" indent="0">
              <a:buNone/>
              <a:defRPr sz="2638" b="1"/>
            </a:lvl6pPr>
            <a:lvl7pPr marL="4523537" indent="0">
              <a:buNone/>
              <a:defRPr sz="2638" b="1"/>
            </a:lvl7pPr>
            <a:lvl8pPr marL="5277460" indent="0">
              <a:buNone/>
              <a:defRPr sz="2638" b="1"/>
            </a:lvl8pPr>
            <a:lvl9pPr marL="6031382" indent="0">
              <a:buNone/>
              <a:defRPr sz="2638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177701" y="4131054"/>
            <a:ext cx="8546861" cy="60761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752917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2868104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1394062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776" y="753957"/>
            <a:ext cx="6484095" cy="2638848"/>
          </a:xfrm>
        </p:spPr>
        <p:txBody>
          <a:bodyPr anchor="b"/>
          <a:lstStyle>
            <a:lvl1pPr>
              <a:defRPr sz="5277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46861" y="1628338"/>
            <a:ext cx="10177701" cy="8036969"/>
          </a:xfrm>
        </p:spPr>
        <p:txBody>
          <a:bodyPr/>
          <a:lstStyle>
            <a:lvl1pPr>
              <a:defRPr sz="5277"/>
            </a:lvl1pPr>
            <a:lvl2pPr>
              <a:defRPr sz="4617"/>
            </a:lvl2pPr>
            <a:lvl3pPr>
              <a:defRPr sz="3958"/>
            </a:lvl3pPr>
            <a:lvl4pPr>
              <a:defRPr sz="3298"/>
            </a:lvl4pPr>
            <a:lvl5pPr>
              <a:defRPr sz="3298"/>
            </a:lvl5pPr>
            <a:lvl6pPr>
              <a:defRPr sz="3298"/>
            </a:lvl6pPr>
            <a:lvl7pPr>
              <a:defRPr sz="3298"/>
            </a:lvl7pPr>
            <a:lvl8pPr>
              <a:defRPr sz="3298"/>
            </a:lvl8pPr>
            <a:lvl9pPr>
              <a:defRPr sz="3298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4776" y="3392805"/>
            <a:ext cx="6484095" cy="6285591"/>
          </a:xfrm>
        </p:spPr>
        <p:txBody>
          <a:bodyPr/>
          <a:lstStyle>
            <a:lvl1pPr marL="0" indent="0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970209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776" y="753957"/>
            <a:ext cx="6484095" cy="2638848"/>
          </a:xfrm>
        </p:spPr>
        <p:txBody>
          <a:bodyPr anchor="b"/>
          <a:lstStyle>
            <a:lvl1pPr>
              <a:defRPr sz="5277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546861" y="1628338"/>
            <a:ext cx="10177701" cy="8036969"/>
          </a:xfrm>
        </p:spPr>
        <p:txBody>
          <a:bodyPr/>
          <a:lstStyle>
            <a:lvl1pPr marL="0" indent="0">
              <a:buNone/>
              <a:defRPr sz="5277"/>
            </a:lvl1pPr>
            <a:lvl2pPr marL="753923" indent="0">
              <a:buNone/>
              <a:defRPr sz="4617"/>
            </a:lvl2pPr>
            <a:lvl3pPr marL="1507846" indent="0">
              <a:buNone/>
              <a:defRPr sz="3958"/>
            </a:lvl3pPr>
            <a:lvl4pPr marL="2261768" indent="0">
              <a:buNone/>
              <a:defRPr sz="3298"/>
            </a:lvl4pPr>
            <a:lvl5pPr marL="3015691" indent="0">
              <a:buNone/>
              <a:defRPr sz="3298"/>
            </a:lvl5pPr>
            <a:lvl6pPr marL="3769614" indent="0">
              <a:buNone/>
              <a:defRPr sz="3298"/>
            </a:lvl6pPr>
            <a:lvl7pPr marL="4523537" indent="0">
              <a:buNone/>
              <a:defRPr sz="3298"/>
            </a:lvl7pPr>
            <a:lvl8pPr marL="5277460" indent="0">
              <a:buNone/>
              <a:defRPr sz="3298"/>
            </a:lvl8pPr>
            <a:lvl9pPr marL="6031382" indent="0">
              <a:buNone/>
              <a:defRPr sz="3298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4776" y="3392805"/>
            <a:ext cx="6484095" cy="6285591"/>
          </a:xfrm>
        </p:spPr>
        <p:txBody>
          <a:bodyPr/>
          <a:lstStyle>
            <a:lvl1pPr marL="0" indent="0">
              <a:buNone/>
              <a:defRPr sz="2638"/>
            </a:lvl1pPr>
            <a:lvl2pPr marL="753923" indent="0">
              <a:buNone/>
              <a:defRPr sz="2309"/>
            </a:lvl2pPr>
            <a:lvl3pPr marL="1507846" indent="0">
              <a:buNone/>
              <a:defRPr sz="1979"/>
            </a:lvl3pPr>
            <a:lvl4pPr marL="2261768" indent="0">
              <a:buNone/>
              <a:defRPr sz="1649"/>
            </a:lvl4pPr>
            <a:lvl5pPr marL="3015691" indent="0">
              <a:buNone/>
              <a:defRPr sz="1649"/>
            </a:lvl5pPr>
            <a:lvl6pPr marL="3769614" indent="0">
              <a:buNone/>
              <a:defRPr sz="1649"/>
            </a:lvl6pPr>
            <a:lvl7pPr marL="4523537" indent="0">
              <a:buNone/>
              <a:defRPr sz="1649"/>
            </a:lvl7pPr>
            <a:lvl8pPr marL="5277460" indent="0">
              <a:buNone/>
              <a:defRPr sz="1649"/>
            </a:lvl8pPr>
            <a:lvl9pPr marL="6031382" indent="0">
              <a:buNone/>
              <a:defRPr sz="1649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668974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82157" y="602119"/>
            <a:ext cx="17339786" cy="2185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2157" y="3010591"/>
            <a:ext cx="17339786" cy="7175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82157" y="10482093"/>
            <a:ext cx="4523423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59483" y="10482093"/>
            <a:ext cx="6785134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198520" y="10482093"/>
            <a:ext cx="4523423" cy="602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88265">
              <a:lnSpc>
                <a:spcPts val="1550"/>
              </a:lnSpc>
            </a:pPr>
            <a:fld id="{81D60167-4931-47E6-BA6A-407CBD079E47}" type="slidenum">
              <a:rPr lang="fr-FR" spc="10" smtClean="0"/>
              <a:t>‹#›</a:t>
            </a:fld>
            <a:endParaRPr lang="fr-FR" spc="10" dirty="0"/>
          </a:p>
        </p:txBody>
      </p:sp>
    </p:spTree>
    <p:extLst>
      <p:ext uri="{BB962C8B-B14F-4D97-AF65-F5344CB8AC3E}">
        <p14:creationId xmlns:p14="http://schemas.microsoft.com/office/powerpoint/2010/main" val="3030179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1507846" rtl="0" eaLnBrk="1" latinLnBrk="0" hangingPunct="1">
        <a:lnSpc>
          <a:spcPct val="90000"/>
        </a:lnSpc>
        <a:spcBef>
          <a:spcPct val="0"/>
        </a:spcBef>
        <a:buNone/>
        <a:defRPr sz="725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6961" indent="-376961" algn="l" defTabSz="1507846" rtl="0" eaLnBrk="1" latinLnBrk="0" hangingPunct="1">
        <a:lnSpc>
          <a:spcPct val="90000"/>
        </a:lnSpc>
        <a:spcBef>
          <a:spcPts val="1649"/>
        </a:spcBef>
        <a:buFont typeface="Arial" panose="020B0604020202020204" pitchFamily="34" charset="0"/>
        <a:buChar char="•"/>
        <a:defRPr sz="4617" kern="1200">
          <a:solidFill>
            <a:schemeClr val="tx1"/>
          </a:solidFill>
          <a:latin typeface="+mn-lt"/>
          <a:ea typeface="+mn-ea"/>
          <a:cs typeface="+mn-cs"/>
        </a:defRPr>
      </a:lvl1pPr>
      <a:lvl2pPr marL="1130884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3958" kern="1200">
          <a:solidFill>
            <a:schemeClr val="tx1"/>
          </a:solidFill>
          <a:latin typeface="+mn-lt"/>
          <a:ea typeface="+mn-ea"/>
          <a:cs typeface="+mn-cs"/>
        </a:defRPr>
      </a:lvl2pPr>
      <a:lvl3pPr marL="1884807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3298" kern="1200">
          <a:solidFill>
            <a:schemeClr val="tx1"/>
          </a:solidFill>
          <a:latin typeface="+mn-lt"/>
          <a:ea typeface="+mn-ea"/>
          <a:cs typeface="+mn-cs"/>
        </a:defRPr>
      </a:lvl3pPr>
      <a:lvl4pPr marL="2638730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4pPr>
      <a:lvl5pPr marL="3392653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5pPr>
      <a:lvl6pPr marL="4146575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6pPr>
      <a:lvl7pPr marL="4900498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7pPr>
      <a:lvl8pPr marL="5654421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8pPr>
      <a:lvl9pPr marL="6408344" indent="-376961" algn="l" defTabSz="1507846" rtl="0" eaLnBrk="1" latinLnBrk="0" hangingPunct="1">
        <a:lnSpc>
          <a:spcPct val="90000"/>
        </a:lnSpc>
        <a:spcBef>
          <a:spcPts val="824"/>
        </a:spcBef>
        <a:buFont typeface="Arial" panose="020B0604020202020204" pitchFamily="34" charset="0"/>
        <a:buChar char="•"/>
        <a:defRPr sz="29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1pPr>
      <a:lvl2pPr marL="753923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2pPr>
      <a:lvl3pPr marL="1507846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3pPr>
      <a:lvl4pPr marL="2261768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4pPr>
      <a:lvl5pPr marL="3015691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5pPr>
      <a:lvl6pPr marL="3769614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6pPr>
      <a:lvl7pPr marL="4523537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7pPr>
      <a:lvl8pPr marL="5277460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8pPr>
      <a:lvl9pPr marL="6031382" algn="l" defTabSz="1507846" rtl="0" eaLnBrk="1" latinLnBrk="0" hangingPunct="1">
        <a:defRPr sz="29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image" Target="../media/image3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image" Target="../media/image2.png"/><Relationship Id="rId2" Type="http://schemas.openxmlformats.org/officeDocument/2006/relationships/tags" Target="../tags/tag2.xml"/><Relationship Id="rId16" Type="http://schemas.openxmlformats.org/officeDocument/2006/relationships/image" Target="../media/image1.png"/><Relationship Id="rId20" Type="http://schemas.openxmlformats.org/officeDocument/2006/relationships/image" Target="../media/image5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notesSlide" Target="../notesSlides/notesSlide1.xml"/><Relationship Id="rId10" Type="http://schemas.openxmlformats.org/officeDocument/2006/relationships/tags" Target="../tags/tag10.xml"/><Relationship Id="rId19" Type="http://schemas.openxmlformats.org/officeDocument/2006/relationships/image" Target="../media/image4.png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09.xml"/><Relationship Id="rId13" Type="http://schemas.openxmlformats.org/officeDocument/2006/relationships/image" Target="../media/image1.png"/><Relationship Id="rId3" Type="http://schemas.openxmlformats.org/officeDocument/2006/relationships/tags" Target="../tags/tag104.xml"/><Relationship Id="rId7" Type="http://schemas.openxmlformats.org/officeDocument/2006/relationships/tags" Target="../tags/tag108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03.xml"/><Relationship Id="rId16" Type="http://schemas.openxmlformats.org/officeDocument/2006/relationships/image" Target="../media/image5.png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11" Type="http://schemas.openxmlformats.org/officeDocument/2006/relationships/tags" Target="../tags/tag112.xml"/><Relationship Id="rId5" Type="http://schemas.openxmlformats.org/officeDocument/2006/relationships/tags" Target="../tags/tag106.xml"/><Relationship Id="rId15" Type="http://schemas.openxmlformats.org/officeDocument/2006/relationships/image" Target="../media/image3.png"/><Relationship Id="rId10" Type="http://schemas.openxmlformats.org/officeDocument/2006/relationships/tags" Target="../tags/tag111.xml"/><Relationship Id="rId4" Type="http://schemas.openxmlformats.org/officeDocument/2006/relationships/tags" Target="../tags/tag105.xml"/><Relationship Id="rId9" Type="http://schemas.openxmlformats.org/officeDocument/2006/relationships/tags" Target="../tags/tag110.xml"/><Relationship Id="rId1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13" Type="http://schemas.openxmlformats.org/officeDocument/2006/relationships/image" Target="../media/image1.png"/><Relationship Id="rId3" Type="http://schemas.openxmlformats.org/officeDocument/2006/relationships/tags" Target="../tags/tag115.xml"/><Relationship Id="rId7" Type="http://schemas.openxmlformats.org/officeDocument/2006/relationships/tags" Target="../tags/tag119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14.xml"/><Relationship Id="rId16" Type="http://schemas.openxmlformats.org/officeDocument/2006/relationships/image" Target="../media/image5.png"/><Relationship Id="rId1" Type="http://schemas.openxmlformats.org/officeDocument/2006/relationships/tags" Target="../tags/tag113.xml"/><Relationship Id="rId6" Type="http://schemas.openxmlformats.org/officeDocument/2006/relationships/tags" Target="../tags/tag118.xml"/><Relationship Id="rId11" Type="http://schemas.openxmlformats.org/officeDocument/2006/relationships/tags" Target="../tags/tag123.xml"/><Relationship Id="rId5" Type="http://schemas.openxmlformats.org/officeDocument/2006/relationships/tags" Target="../tags/tag117.xml"/><Relationship Id="rId15" Type="http://schemas.openxmlformats.org/officeDocument/2006/relationships/image" Target="../media/image3.png"/><Relationship Id="rId10" Type="http://schemas.openxmlformats.org/officeDocument/2006/relationships/tags" Target="../tags/tag122.xml"/><Relationship Id="rId4" Type="http://schemas.openxmlformats.org/officeDocument/2006/relationships/tags" Target="../tags/tag116.xml"/><Relationship Id="rId9" Type="http://schemas.openxmlformats.org/officeDocument/2006/relationships/tags" Target="../tags/tag121.xml"/><Relationship Id="rId1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31.xml"/><Relationship Id="rId13" Type="http://schemas.openxmlformats.org/officeDocument/2006/relationships/image" Target="../media/image1.png"/><Relationship Id="rId3" Type="http://schemas.openxmlformats.org/officeDocument/2006/relationships/tags" Target="../tags/tag126.xml"/><Relationship Id="rId7" Type="http://schemas.openxmlformats.org/officeDocument/2006/relationships/tags" Target="../tags/tag130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25.xml"/><Relationship Id="rId16" Type="http://schemas.openxmlformats.org/officeDocument/2006/relationships/image" Target="../media/image5.png"/><Relationship Id="rId1" Type="http://schemas.openxmlformats.org/officeDocument/2006/relationships/tags" Target="../tags/tag124.xml"/><Relationship Id="rId6" Type="http://schemas.openxmlformats.org/officeDocument/2006/relationships/tags" Target="../tags/tag129.xml"/><Relationship Id="rId11" Type="http://schemas.openxmlformats.org/officeDocument/2006/relationships/tags" Target="../tags/tag134.xml"/><Relationship Id="rId5" Type="http://schemas.openxmlformats.org/officeDocument/2006/relationships/tags" Target="../tags/tag128.xml"/><Relationship Id="rId15" Type="http://schemas.openxmlformats.org/officeDocument/2006/relationships/image" Target="../media/image3.png"/><Relationship Id="rId10" Type="http://schemas.openxmlformats.org/officeDocument/2006/relationships/tags" Target="../tags/tag133.xml"/><Relationship Id="rId4" Type="http://schemas.openxmlformats.org/officeDocument/2006/relationships/tags" Target="../tags/tag127.xml"/><Relationship Id="rId9" Type="http://schemas.openxmlformats.org/officeDocument/2006/relationships/tags" Target="../tags/tag132.xml"/><Relationship Id="rId1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13" Type="http://schemas.openxmlformats.org/officeDocument/2006/relationships/image" Target="../media/image1.png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36.xml"/><Relationship Id="rId16" Type="http://schemas.openxmlformats.org/officeDocument/2006/relationships/image" Target="../media/image5.png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tags" Target="../tags/tag145.xml"/><Relationship Id="rId5" Type="http://schemas.openxmlformats.org/officeDocument/2006/relationships/tags" Target="../tags/tag139.xml"/><Relationship Id="rId15" Type="http://schemas.openxmlformats.org/officeDocument/2006/relationships/image" Target="../media/image3.png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Relationship Id="rId1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53.xml"/><Relationship Id="rId13" Type="http://schemas.openxmlformats.org/officeDocument/2006/relationships/image" Target="../media/image1.png"/><Relationship Id="rId3" Type="http://schemas.openxmlformats.org/officeDocument/2006/relationships/tags" Target="../tags/tag148.xml"/><Relationship Id="rId7" Type="http://schemas.openxmlformats.org/officeDocument/2006/relationships/tags" Target="../tags/tag152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47.xml"/><Relationship Id="rId16" Type="http://schemas.openxmlformats.org/officeDocument/2006/relationships/image" Target="../media/image5.png"/><Relationship Id="rId1" Type="http://schemas.openxmlformats.org/officeDocument/2006/relationships/tags" Target="../tags/tag146.xml"/><Relationship Id="rId6" Type="http://schemas.openxmlformats.org/officeDocument/2006/relationships/tags" Target="../tags/tag151.xml"/><Relationship Id="rId11" Type="http://schemas.openxmlformats.org/officeDocument/2006/relationships/tags" Target="../tags/tag156.xml"/><Relationship Id="rId5" Type="http://schemas.openxmlformats.org/officeDocument/2006/relationships/tags" Target="../tags/tag150.xml"/><Relationship Id="rId15" Type="http://schemas.openxmlformats.org/officeDocument/2006/relationships/image" Target="../media/image3.png"/><Relationship Id="rId10" Type="http://schemas.openxmlformats.org/officeDocument/2006/relationships/tags" Target="../tags/tag155.xml"/><Relationship Id="rId4" Type="http://schemas.openxmlformats.org/officeDocument/2006/relationships/tags" Target="../tags/tag149.xml"/><Relationship Id="rId9" Type="http://schemas.openxmlformats.org/officeDocument/2006/relationships/tags" Target="../tags/tag154.xml"/><Relationship Id="rId1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64.xml"/><Relationship Id="rId13" Type="http://schemas.openxmlformats.org/officeDocument/2006/relationships/image" Target="../media/image1.png"/><Relationship Id="rId3" Type="http://schemas.openxmlformats.org/officeDocument/2006/relationships/tags" Target="../tags/tag159.xml"/><Relationship Id="rId7" Type="http://schemas.openxmlformats.org/officeDocument/2006/relationships/tags" Target="../tags/tag163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58.xml"/><Relationship Id="rId16" Type="http://schemas.openxmlformats.org/officeDocument/2006/relationships/image" Target="../media/image5.png"/><Relationship Id="rId1" Type="http://schemas.openxmlformats.org/officeDocument/2006/relationships/tags" Target="../tags/tag157.xml"/><Relationship Id="rId6" Type="http://schemas.openxmlformats.org/officeDocument/2006/relationships/tags" Target="../tags/tag162.xml"/><Relationship Id="rId11" Type="http://schemas.openxmlformats.org/officeDocument/2006/relationships/tags" Target="../tags/tag167.xml"/><Relationship Id="rId5" Type="http://schemas.openxmlformats.org/officeDocument/2006/relationships/tags" Target="../tags/tag161.xml"/><Relationship Id="rId15" Type="http://schemas.openxmlformats.org/officeDocument/2006/relationships/image" Target="../media/image3.png"/><Relationship Id="rId10" Type="http://schemas.openxmlformats.org/officeDocument/2006/relationships/tags" Target="../tags/tag166.xml"/><Relationship Id="rId4" Type="http://schemas.openxmlformats.org/officeDocument/2006/relationships/tags" Target="../tags/tag160.xml"/><Relationship Id="rId9" Type="http://schemas.openxmlformats.org/officeDocument/2006/relationships/tags" Target="../tags/tag165.xml"/><Relationship Id="rId1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75.xml"/><Relationship Id="rId13" Type="http://schemas.openxmlformats.org/officeDocument/2006/relationships/image" Target="../media/image1.png"/><Relationship Id="rId18" Type="http://schemas.openxmlformats.org/officeDocument/2006/relationships/image" Target="../media/image10.png"/><Relationship Id="rId3" Type="http://schemas.openxmlformats.org/officeDocument/2006/relationships/tags" Target="../tags/tag170.xml"/><Relationship Id="rId7" Type="http://schemas.openxmlformats.org/officeDocument/2006/relationships/tags" Target="../tags/tag174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9.png"/><Relationship Id="rId2" Type="http://schemas.openxmlformats.org/officeDocument/2006/relationships/tags" Target="../tags/tag169.xml"/><Relationship Id="rId16" Type="http://schemas.openxmlformats.org/officeDocument/2006/relationships/image" Target="../media/image5.png"/><Relationship Id="rId1" Type="http://schemas.openxmlformats.org/officeDocument/2006/relationships/tags" Target="../tags/tag168.xml"/><Relationship Id="rId6" Type="http://schemas.openxmlformats.org/officeDocument/2006/relationships/tags" Target="../tags/tag173.xml"/><Relationship Id="rId11" Type="http://schemas.openxmlformats.org/officeDocument/2006/relationships/tags" Target="../tags/tag178.xml"/><Relationship Id="rId5" Type="http://schemas.openxmlformats.org/officeDocument/2006/relationships/tags" Target="../tags/tag172.xml"/><Relationship Id="rId15" Type="http://schemas.openxmlformats.org/officeDocument/2006/relationships/image" Target="../media/image3.png"/><Relationship Id="rId10" Type="http://schemas.openxmlformats.org/officeDocument/2006/relationships/tags" Target="../tags/tag177.xml"/><Relationship Id="rId4" Type="http://schemas.openxmlformats.org/officeDocument/2006/relationships/tags" Target="../tags/tag171.xml"/><Relationship Id="rId9" Type="http://schemas.openxmlformats.org/officeDocument/2006/relationships/tags" Target="../tags/tag176.xml"/><Relationship Id="rId1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86.xml"/><Relationship Id="rId13" Type="http://schemas.openxmlformats.org/officeDocument/2006/relationships/image" Target="../media/image1.png"/><Relationship Id="rId3" Type="http://schemas.openxmlformats.org/officeDocument/2006/relationships/tags" Target="../tags/tag181.xml"/><Relationship Id="rId7" Type="http://schemas.openxmlformats.org/officeDocument/2006/relationships/tags" Target="../tags/tag185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80.xml"/><Relationship Id="rId16" Type="http://schemas.openxmlformats.org/officeDocument/2006/relationships/image" Target="../media/image5.png"/><Relationship Id="rId1" Type="http://schemas.openxmlformats.org/officeDocument/2006/relationships/tags" Target="../tags/tag179.xml"/><Relationship Id="rId6" Type="http://schemas.openxmlformats.org/officeDocument/2006/relationships/tags" Target="../tags/tag184.xml"/><Relationship Id="rId11" Type="http://schemas.openxmlformats.org/officeDocument/2006/relationships/tags" Target="../tags/tag189.xml"/><Relationship Id="rId5" Type="http://schemas.openxmlformats.org/officeDocument/2006/relationships/tags" Target="../tags/tag183.xml"/><Relationship Id="rId15" Type="http://schemas.openxmlformats.org/officeDocument/2006/relationships/image" Target="../media/image3.png"/><Relationship Id="rId10" Type="http://schemas.openxmlformats.org/officeDocument/2006/relationships/tags" Target="../tags/tag188.xml"/><Relationship Id="rId4" Type="http://schemas.openxmlformats.org/officeDocument/2006/relationships/tags" Target="../tags/tag182.xml"/><Relationship Id="rId9" Type="http://schemas.openxmlformats.org/officeDocument/2006/relationships/tags" Target="../tags/tag187.xml"/><Relationship Id="rId1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197.xml"/><Relationship Id="rId13" Type="http://schemas.openxmlformats.org/officeDocument/2006/relationships/image" Target="../media/image1.png"/><Relationship Id="rId3" Type="http://schemas.openxmlformats.org/officeDocument/2006/relationships/tags" Target="../tags/tag192.xml"/><Relationship Id="rId7" Type="http://schemas.openxmlformats.org/officeDocument/2006/relationships/tags" Target="../tags/tag196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91.xml"/><Relationship Id="rId16" Type="http://schemas.openxmlformats.org/officeDocument/2006/relationships/image" Target="../media/image5.png"/><Relationship Id="rId1" Type="http://schemas.openxmlformats.org/officeDocument/2006/relationships/tags" Target="../tags/tag190.xml"/><Relationship Id="rId6" Type="http://schemas.openxmlformats.org/officeDocument/2006/relationships/tags" Target="../tags/tag195.xml"/><Relationship Id="rId11" Type="http://schemas.openxmlformats.org/officeDocument/2006/relationships/tags" Target="../tags/tag200.xml"/><Relationship Id="rId5" Type="http://schemas.openxmlformats.org/officeDocument/2006/relationships/tags" Target="../tags/tag194.xml"/><Relationship Id="rId15" Type="http://schemas.openxmlformats.org/officeDocument/2006/relationships/image" Target="../media/image3.png"/><Relationship Id="rId10" Type="http://schemas.openxmlformats.org/officeDocument/2006/relationships/tags" Target="../tags/tag199.xml"/><Relationship Id="rId4" Type="http://schemas.openxmlformats.org/officeDocument/2006/relationships/tags" Target="../tags/tag193.xml"/><Relationship Id="rId9" Type="http://schemas.openxmlformats.org/officeDocument/2006/relationships/tags" Target="../tags/tag198.xml"/><Relationship Id="rId1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208.xml"/><Relationship Id="rId13" Type="http://schemas.openxmlformats.org/officeDocument/2006/relationships/image" Target="../media/image1.png"/><Relationship Id="rId3" Type="http://schemas.openxmlformats.org/officeDocument/2006/relationships/tags" Target="../tags/tag203.xml"/><Relationship Id="rId7" Type="http://schemas.openxmlformats.org/officeDocument/2006/relationships/tags" Target="../tags/tag207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1.png"/><Relationship Id="rId2" Type="http://schemas.openxmlformats.org/officeDocument/2006/relationships/tags" Target="../tags/tag202.xml"/><Relationship Id="rId16" Type="http://schemas.openxmlformats.org/officeDocument/2006/relationships/image" Target="../media/image5.png"/><Relationship Id="rId1" Type="http://schemas.openxmlformats.org/officeDocument/2006/relationships/tags" Target="../tags/tag201.xml"/><Relationship Id="rId6" Type="http://schemas.openxmlformats.org/officeDocument/2006/relationships/tags" Target="../tags/tag206.xml"/><Relationship Id="rId11" Type="http://schemas.openxmlformats.org/officeDocument/2006/relationships/tags" Target="../tags/tag211.xml"/><Relationship Id="rId5" Type="http://schemas.openxmlformats.org/officeDocument/2006/relationships/tags" Target="../tags/tag205.xml"/><Relationship Id="rId15" Type="http://schemas.openxmlformats.org/officeDocument/2006/relationships/image" Target="../media/image3.png"/><Relationship Id="rId10" Type="http://schemas.openxmlformats.org/officeDocument/2006/relationships/tags" Target="../tags/tag210.xml"/><Relationship Id="rId4" Type="http://schemas.openxmlformats.org/officeDocument/2006/relationships/tags" Target="../tags/tag204.xml"/><Relationship Id="rId9" Type="http://schemas.openxmlformats.org/officeDocument/2006/relationships/tags" Target="../tags/tag209.xml"/><Relationship Id="rId1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1.xml"/><Relationship Id="rId13" Type="http://schemas.openxmlformats.org/officeDocument/2006/relationships/image" Target="../media/image1.png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6" Type="http://schemas.openxmlformats.org/officeDocument/2006/relationships/image" Target="../media/image5.png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tags" Target="../tags/tag24.xml"/><Relationship Id="rId5" Type="http://schemas.openxmlformats.org/officeDocument/2006/relationships/tags" Target="../tags/tag18.xml"/><Relationship Id="rId15" Type="http://schemas.openxmlformats.org/officeDocument/2006/relationships/image" Target="../media/image3.png"/><Relationship Id="rId10" Type="http://schemas.openxmlformats.org/officeDocument/2006/relationships/tags" Target="../tags/tag23.xml"/><Relationship Id="rId4" Type="http://schemas.openxmlformats.org/officeDocument/2006/relationships/tags" Target="../tags/tag17.xml"/><Relationship Id="rId9" Type="http://schemas.openxmlformats.org/officeDocument/2006/relationships/tags" Target="../tags/tag22.xml"/><Relationship Id="rId1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219.xml"/><Relationship Id="rId13" Type="http://schemas.openxmlformats.org/officeDocument/2006/relationships/image" Target="../media/image1.png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2.png"/><Relationship Id="rId2" Type="http://schemas.openxmlformats.org/officeDocument/2006/relationships/tags" Target="../tags/tag213.xml"/><Relationship Id="rId16" Type="http://schemas.openxmlformats.org/officeDocument/2006/relationships/image" Target="../media/image5.png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11" Type="http://schemas.openxmlformats.org/officeDocument/2006/relationships/tags" Target="../tags/tag222.xml"/><Relationship Id="rId5" Type="http://schemas.openxmlformats.org/officeDocument/2006/relationships/tags" Target="../tags/tag216.xml"/><Relationship Id="rId15" Type="http://schemas.openxmlformats.org/officeDocument/2006/relationships/image" Target="../media/image3.png"/><Relationship Id="rId10" Type="http://schemas.openxmlformats.org/officeDocument/2006/relationships/tags" Target="../tags/tag221.xml"/><Relationship Id="rId4" Type="http://schemas.openxmlformats.org/officeDocument/2006/relationships/tags" Target="../tags/tag215.xml"/><Relationship Id="rId9" Type="http://schemas.openxmlformats.org/officeDocument/2006/relationships/tags" Target="../tags/tag220.xml"/><Relationship Id="rId1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230.xml"/><Relationship Id="rId13" Type="http://schemas.openxmlformats.org/officeDocument/2006/relationships/image" Target="../media/image1.png"/><Relationship Id="rId18" Type="http://schemas.openxmlformats.org/officeDocument/2006/relationships/image" Target="../media/image14.png"/><Relationship Id="rId3" Type="http://schemas.openxmlformats.org/officeDocument/2006/relationships/tags" Target="../tags/tag225.xml"/><Relationship Id="rId7" Type="http://schemas.openxmlformats.org/officeDocument/2006/relationships/tags" Target="../tags/tag229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3.png"/><Relationship Id="rId2" Type="http://schemas.openxmlformats.org/officeDocument/2006/relationships/tags" Target="../tags/tag224.xml"/><Relationship Id="rId16" Type="http://schemas.openxmlformats.org/officeDocument/2006/relationships/image" Target="../media/image5.png"/><Relationship Id="rId1" Type="http://schemas.openxmlformats.org/officeDocument/2006/relationships/tags" Target="../tags/tag223.xml"/><Relationship Id="rId6" Type="http://schemas.openxmlformats.org/officeDocument/2006/relationships/tags" Target="../tags/tag228.xml"/><Relationship Id="rId11" Type="http://schemas.openxmlformats.org/officeDocument/2006/relationships/tags" Target="../tags/tag233.xml"/><Relationship Id="rId5" Type="http://schemas.openxmlformats.org/officeDocument/2006/relationships/tags" Target="../tags/tag227.xml"/><Relationship Id="rId15" Type="http://schemas.openxmlformats.org/officeDocument/2006/relationships/image" Target="../media/image3.png"/><Relationship Id="rId10" Type="http://schemas.openxmlformats.org/officeDocument/2006/relationships/tags" Target="../tags/tag232.xml"/><Relationship Id="rId19" Type="http://schemas.openxmlformats.org/officeDocument/2006/relationships/image" Target="../media/image15.png"/><Relationship Id="rId4" Type="http://schemas.openxmlformats.org/officeDocument/2006/relationships/tags" Target="../tags/tag226.xml"/><Relationship Id="rId9" Type="http://schemas.openxmlformats.org/officeDocument/2006/relationships/tags" Target="../tags/tag231.xml"/><Relationship Id="rId1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241.xml"/><Relationship Id="rId13" Type="http://schemas.openxmlformats.org/officeDocument/2006/relationships/image" Target="../media/image1.png"/><Relationship Id="rId3" Type="http://schemas.openxmlformats.org/officeDocument/2006/relationships/tags" Target="../tags/tag236.xml"/><Relationship Id="rId7" Type="http://schemas.openxmlformats.org/officeDocument/2006/relationships/tags" Target="../tags/tag240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6.png"/><Relationship Id="rId2" Type="http://schemas.openxmlformats.org/officeDocument/2006/relationships/tags" Target="../tags/tag235.xml"/><Relationship Id="rId16" Type="http://schemas.openxmlformats.org/officeDocument/2006/relationships/image" Target="../media/image5.png"/><Relationship Id="rId1" Type="http://schemas.openxmlformats.org/officeDocument/2006/relationships/tags" Target="../tags/tag234.xml"/><Relationship Id="rId6" Type="http://schemas.openxmlformats.org/officeDocument/2006/relationships/tags" Target="../tags/tag239.xml"/><Relationship Id="rId11" Type="http://schemas.openxmlformats.org/officeDocument/2006/relationships/tags" Target="../tags/tag244.xml"/><Relationship Id="rId5" Type="http://schemas.openxmlformats.org/officeDocument/2006/relationships/tags" Target="../tags/tag238.xml"/><Relationship Id="rId15" Type="http://schemas.openxmlformats.org/officeDocument/2006/relationships/image" Target="../media/image3.png"/><Relationship Id="rId10" Type="http://schemas.openxmlformats.org/officeDocument/2006/relationships/tags" Target="../tags/tag243.xml"/><Relationship Id="rId4" Type="http://schemas.openxmlformats.org/officeDocument/2006/relationships/tags" Target="../tags/tag237.xml"/><Relationship Id="rId9" Type="http://schemas.openxmlformats.org/officeDocument/2006/relationships/tags" Target="../tags/tag242.xml"/><Relationship Id="rId1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252.xml"/><Relationship Id="rId13" Type="http://schemas.openxmlformats.org/officeDocument/2006/relationships/image" Target="../media/image1.png"/><Relationship Id="rId3" Type="http://schemas.openxmlformats.org/officeDocument/2006/relationships/tags" Target="../tags/tag247.xml"/><Relationship Id="rId7" Type="http://schemas.openxmlformats.org/officeDocument/2006/relationships/tags" Target="../tags/tag251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7.png"/><Relationship Id="rId2" Type="http://schemas.openxmlformats.org/officeDocument/2006/relationships/tags" Target="../tags/tag246.xml"/><Relationship Id="rId16" Type="http://schemas.openxmlformats.org/officeDocument/2006/relationships/image" Target="../media/image5.png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11" Type="http://schemas.openxmlformats.org/officeDocument/2006/relationships/tags" Target="../tags/tag255.xml"/><Relationship Id="rId5" Type="http://schemas.openxmlformats.org/officeDocument/2006/relationships/tags" Target="../tags/tag249.xml"/><Relationship Id="rId15" Type="http://schemas.openxmlformats.org/officeDocument/2006/relationships/image" Target="../media/image3.png"/><Relationship Id="rId10" Type="http://schemas.openxmlformats.org/officeDocument/2006/relationships/tags" Target="../tags/tag254.xml"/><Relationship Id="rId4" Type="http://schemas.openxmlformats.org/officeDocument/2006/relationships/tags" Target="../tags/tag248.xml"/><Relationship Id="rId9" Type="http://schemas.openxmlformats.org/officeDocument/2006/relationships/tags" Target="../tags/tag253.xml"/><Relationship Id="rId1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263.xml"/><Relationship Id="rId13" Type="http://schemas.openxmlformats.org/officeDocument/2006/relationships/image" Target="../media/image1.png"/><Relationship Id="rId3" Type="http://schemas.openxmlformats.org/officeDocument/2006/relationships/tags" Target="../tags/tag258.xml"/><Relationship Id="rId7" Type="http://schemas.openxmlformats.org/officeDocument/2006/relationships/tags" Target="../tags/tag262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8.png"/><Relationship Id="rId2" Type="http://schemas.openxmlformats.org/officeDocument/2006/relationships/tags" Target="../tags/tag257.xml"/><Relationship Id="rId16" Type="http://schemas.openxmlformats.org/officeDocument/2006/relationships/image" Target="../media/image5.png"/><Relationship Id="rId1" Type="http://schemas.openxmlformats.org/officeDocument/2006/relationships/tags" Target="../tags/tag256.xml"/><Relationship Id="rId6" Type="http://schemas.openxmlformats.org/officeDocument/2006/relationships/tags" Target="../tags/tag261.xml"/><Relationship Id="rId11" Type="http://schemas.openxmlformats.org/officeDocument/2006/relationships/tags" Target="../tags/tag266.xml"/><Relationship Id="rId5" Type="http://schemas.openxmlformats.org/officeDocument/2006/relationships/tags" Target="../tags/tag260.xml"/><Relationship Id="rId15" Type="http://schemas.openxmlformats.org/officeDocument/2006/relationships/image" Target="../media/image3.png"/><Relationship Id="rId10" Type="http://schemas.openxmlformats.org/officeDocument/2006/relationships/tags" Target="../tags/tag265.xml"/><Relationship Id="rId4" Type="http://schemas.openxmlformats.org/officeDocument/2006/relationships/tags" Target="../tags/tag259.xml"/><Relationship Id="rId9" Type="http://schemas.openxmlformats.org/officeDocument/2006/relationships/tags" Target="../tags/tag264.xml"/><Relationship Id="rId1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13" Type="http://schemas.openxmlformats.org/officeDocument/2006/relationships/image" Target="../media/image1.png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19.png"/><Relationship Id="rId2" Type="http://schemas.openxmlformats.org/officeDocument/2006/relationships/tags" Target="../tags/tag268.xml"/><Relationship Id="rId16" Type="http://schemas.openxmlformats.org/officeDocument/2006/relationships/image" Target="../media/image5.png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11" Type="http://schemas.openxmlformats.org/officeDocument/2006/relationships/tags" Target="../tags/tag277.xml"/><Relationship Id="rId5" Type="http://schemas.openxmlformats.org/officeDocument/2006/relationships/tags" Target="../tags/tag271.xml"/><Relationship Id="rId15" Type="http://schemas.openxmlformats.org/officeDocument/2006/relationships/image" Target="../media/image3.png"/><Relationship Id="rId10" Type="http://schemas.openxmlformats.org/officeDocument/2006/relationships/tags" Target="../tags/tag276.xml"/><Relationship Id="rId4" Type="http://schemas.openxmlformats.org/officeDocument/2006/relationships/tags" Target="../tags/tag270.xml"/><Relationship Id="rId9" Type="http://schemas.openxmlformats.org/officeDocument/2006/relationships/tags" Target="../tags/tag275.xml"/><Relationship Id="rId1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tags" Target="../tags/tag285.xml"/><Relationship Id="rId13" Type="http://schemas.openxmlformats.org/officeDocument/2006/relationships/image" Target="../media/image1.png"/><Relationship Id="rId18" Type="http://schemas.openxmlformats.org/officeDocument/2006/relationships/hyperlink" Target="https://httpd.apache.org/" TargetMode="External"/><Relationship Id="rId3" Type="http://schemas.openxmlformats.org/officeDocument/2006/relationships/tags" Target="../tags/tag280.xml"/><Relationship Id="rId7" Type="http://schemas.openxmlformats.org/officeDocument/2006/relationships/tags" Target="../tags/tag284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20.png"/><Relationship Id="rId2" Type="http://schemas.openxmlformats.org/officeDocument/2006/relationships/tags" Target="../tags/tag279.xml"/><Relationship Id="rId16" Type="http://schemas.openxmlformats.org/officeDocument/2006/relationships/image" Target="../media/image5.png"/><Relationship Id="rId20" Type="http://schemas.openxmlformats.org/officeDocument/2006/relationships/hyperlink" Target="https://php.net/" TargetMode="External"/><Relationship Id="rId1" Type="http://schemas.openxmlformats.org/officeDocument/2006/relationships/tags" Target="../tags/tag278.xml"/><Relationship Id="rId6" Type="http://schemas.openxmlformats.org/officeDocument/2006/relationships/tags" Target="../tags/tag283.xml"/><Relationship Id="rId11" Type="http://schemas.openxmlformats.org/officeDocument/2006/relationships/tags" Target="../tags/tag288.xml"/><Relationship Id="rId5" Type="http://schemas.openxmlformats.org/officeDocument/2006/relationships/tags" Target="../tags/tag282.xml"/><Relationship Id="rId15" Type="http://schemas.openxmlformats.org/officeDocument/2006/relationships/image" Target="../media/image3.png"/><Relationship Id="rId10" Type="http://schemas.openxmlformats.org/officeDocument/2006/relationships/tags" Target="../tags/tag287.xml"/><Relationship Id="rId19" Type="http://schemas.openxmlformats.org/officeDocument/2006/relationships/hyperlink" Target="https://www.mysql.com/" TargetMode="External"/><Relationship Id="rId4" Type="http://schemas.openxmlformats.org/officeDocument/2006/relationships/tags" Target="../tags/tag281.xml"/><Relationship Id="rId9" Type="http://schemas.openxmlformats.org/officeDocument/2006/relationships/tags" Target="../tags/tag286.xml"/><Relationship Id="rId1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tags" Target="../tags/tag296.xml"/><Relationship Id="rId13" Type="http://schemas.openxmlformats.org/officeDocument/2006/relationships/image" Target="../media/image1.png"/><Relationship Id="rId3" Type="http://schemas.openxmlformats.org/officeDocument/2006/relationships/tags" Target="../tags/tag291.xml"/><Relationship Id="rId7" Type="http://schemas.openxmlformats.org/officeDocument/2006/relationships/tags" Target="../tags/tag295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21.png"/><Relationship Id="rId2" Type="http://schemas.openxmlformats.org/officeDocument/2006/relationships/tags" Target="../tags/tag290.xml"/><Relationship Id="rId16" Type="http://schemas.openxmlformats.org/officeDocument/2006/relationships/image" Target="../media/image5.png"/><Relationship Id="rId1" Type="http://schemas.openxmlformats.org/officeDocument/2006/relationships/tags" Target="../tags/tag289.xml"/><Relationship Id="rId6" Type="http://schemas.openxmlformats.org/officeDocument/2006/relationships/tags" Target="../tags/tag294.xml"/><Relationship Id="rId11" Type="http://schemas.openxmlformats.org/officeDocument/2006/relationships/tags" Target="../tags/tag299.xml"/><Relationship Id="rId5" Type="http://schemas.openxmlformats.org/officeDocument/2006/relationships/tags" Target="../tags/tag293.xml"/><Relationship Id="rId15" Type="http://schemas.openxmlformats.org/officeDocument/2006/relationships/image" Target="../media/image3.png"/><Relationship Id="rId10" Type="http://schemas.openxmlformats.org/officeDocument/2006/relationships/tags" Target="../tags/tag298.xml"/><Relationship Id="rId4" Type="http://schemas.openxmlformats.org/officeDocument/2006/relationships/tags" Target="../tags/tag292.xml"/><Relationship Id="rId9" Type="http://schemas.openxmlformats.org/officeDocument/2006/relationships/tags" Target="../tags/tag297.xml"/><Relationship Id="rId1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13" Type="http://schemas.openxmlformats.org/officeDocument/2006/relationships/image" Target="../media/image1.png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5.png"/><Relationship Id="rId2" Type="http://schemas.openxmlformats.org/officeDocument/2006/relationships/tags" Target="../tags/tag26.xml"/><Relationship Id="rId16" Type="http://schemas.openxmlformats.org/officeDocument/2006/relationships/image" Target="../media/image3.png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11" Type="http://schemas.openxmlformats.org/officeDocument/2006/relationships/tags" Target="../tags/tag35.xml"/><Relationship Id="rId5" Type="http://schemas.openxmlformats.org/officeDocument/2006/relationships/tags" Target="../tags/tag29.xml"/><Relationship Id="rId15" Type="http://schemas.openxmlformats.org/officeDocument/2006/relationships/image" Target="../media/image6.png"/><Relationship Id="rId10" Type="http://schemas.openxmlformats.org/officeDocument/2006/relationships/tags" Target="../tags/tag34.xml"/><Relationship Id="rId4" Type="http://schemas.openxmlformats.org/officeDocument/2006/relationships/tags" Target="../tags/tag28.xml"/><Relationship Id="rId9" Type="http://schemas.openxmlformats.org/officeDocument/2006/relationships/tags" Target="../tags/tag33.xml"/><Relationship Id="rId1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43.xml"/><Relationship Id="rId13" Type="http://schemas.openxmlformats.org/officeDocument/2006/relationships/image" Target="../media/image1.png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5.png"/><Relationship Id="rId2" Type="http://schemas.openxmlformats.org/officeDocument/2006/relationships/tags" Target="../tags/tag37.xml"/><Relationship Id="rId16" Type="http://schemas.openxmlformats.org/officeDocument/2006/relationships/image" Target="../media/image3.png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11" Type="http://schemas.openxmlformats.org/officeDocument/2006/relationships/tags" Target="../tags/tag46.xml"/><Relationship Id="rId5" Type="http://schemas.openxmlformats.org/officeDocument/2006/relationships/tags" Target="../tags/tag40.xml"/><Relationship Id="rId15" Type="http://schemas.openxmlformats.org/officeDocument/2006/relationships/image" Target="../media/image7.gif"/><Relationship Id="rId10" Type="http://schemas.openxmlformats.org/officeDocument/2006/relationships/tags" Target="../tags/tag45.xml"/><Relationship Id="rId4" Type="http://schemas.openxmlformats.org/officeDocument/2006/relationships/tags" Target="../tags/tag39.xml"/><Relationship Id="rId9" Type="http://schemas.openxmlformats.org/officeDocument/2006/relationships/tags" Target="../tags/tag44.xml"/><Relationship Id="rId1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54.xml"/><Relationship Id="rId13" Type="http://schemas.openxmlformats.org/officeDocument/2006/relationships/image" Target="../media/image1.png"/><Relationship Id="rId3" Type="http://schemas.openxmlformats.org/officeDocument/2006/relationships/tags" Target="../tags/tag49.xml"/><Relationship Id="rId7" Type="http://schemas.openxmlformats.org/officeDocument/2006/relationships/tags" Target="../tags/tag53.xml"/><Relationship Id="rId12" Type="http://schemas.openxmlformats.org/officeDocument/2006/relationships/slideLayout" Target="../slideLayouts/slideLayout2.xml"/><Relationship Id="rId17" Type="http://schemas.openxmlformats.org/officeDocument/2006/relationships/image" Target="../media/image5.png"/><Relationship Id="rId2" Type="http://schemas.openxmlformats.org/officeDocument/2006/relationships/tags" Target="../tags/tag48.xml"/><Relationship Id="rId16" Type="http://schemas.openxmlformats.org/officeDocument/2006/relationships/image" Target="../media/image3.png"/><Relationship Id="rId1" Type="http://schemas.openxmlformats.org/officeDocument/2006/relationships/tags" Target="../tags/tag47.xml"/><Relationship Id="rId6" Type="http://schemas.openxmlformats.org/officeDocument/2006/relationships/tags" Target="../tags/tag52.xml"/><Relationship Id="rId11" Type="http://schemas.openxmlformats.org/officeDocument/2006/relationships/tags" Target="../tags/tag57.xml"/><Relationship Id="rId5" Type="http://schemas.openxmlformats.org/officeDocument/2006/relationships/tags" Target="../tags/tag51.xml"/><Relationship Id="rId15" Type="http://schemas.openxmlformats.org/officeDocument/2006/relationships/image" Target="../media/image8.png"/><Relationship Id="rId10" Type="http://schemas.openxmlformats.org/officeDocument/2006/relationships/tags" Target="../tags/tag56.xml"/><Relationship Id="rId4" Type="http://schemas.openxmlformats.org/officeDocument/2006/relationships/tags" Target="../tags/tag50.xml"/><Relationship Id="rId9" Type="http://schemas.openxmlformats.org/officeDocument/2006/relationships/tags" Target="../tags/tag55.xml"/><Relationship Id="rId1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65.xml"/><Relationship Id="rId13" Type="http://schemas.openxmlformats.org/officeDocument/2006/relationships/image" Target="../media/image1.png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59.xml"/><Relationship Id="rId16" Type="http://schemas.openxmlformats.org/officeDocument/2006/relationships/image" Target="../media/image5.png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11" Type="http://schemas.openxmlformats.org/officeDocument/2006/relationships/tags" Target="../tags/tag68.xml"/><Relationship Id="rId5" Type="http://schemas.openxmlformats.org/officeDocument/2006/relationships/tags" Target="../tags/tag62.xml"/><Relationship Id="rId15" Type="http://schemas.openxmlformats.org/officeDocument/2006/relationships/image" Target="../media/image3.png"/><Relationship Id="rId10" Type="http://schemas.openxmlformats.org/officeDocument/2006/relationships/tags" Target="../tags/tag67.xml"/><Relationship Id="rId4" Type="http://schemas.openxmlformats.org/officeDocument/2006/relationships/tags" Target="../tags/tag61.xml"/><Relationship Id="rId9" Type="http://schemas.openxmlformats.org/officeDocument/2006/relationships/tags" Target="../tags/tag66.xml"/><Relationship Id="rId1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76.xml"/><Relationship Id="rId13" Type="http://schemas.openxmlformats.org/officeDocument/2006/relationships/image" Target="../media/image1.png"/><Relationship Id="rId3" Type="http://schemas.openxmlformats.org/officeDocument/2006/relationships/tags" Target="../tags/tag71.xml"/><Relationship Id="rId7" Type="http://schemas.openxmlformats.org/officeDocument/2006/relationships/tags" Target="../tags/tag75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6" Type="http://schemas.openxmlformats.org/officeDocument/2006/relationships/image" Target="../media/image5.png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tags" Target="../tags/tag79.xml"/><Relationship Id="rId5" Type="http://schemas.openxmlformats.org/officeDocument/2006/relationships/tags" Target="../tags/tag73.xml"/><Relationship Id="rId15" Type="http://schemas.openxmlformats.org/officeDocument/2006/relationships/image" Target="../media/image3.png"/><Relationship Id="rId10" Type="http://schemas.openxmlformats.org/officeDocument/2006/relationships/tags" Target="../tags/tag78.xml"/><Relationship Id="rId4" Type="http://schemas.openxmlformats.org/officeDocument/2006/relationships/tags" Target="../tags/tag72.xml"/><Relationship Id="rId9" Type="http://schemas.openxmlformats.org/officeDocument/2006/relationships/tags" Target="../tags/tag77.xml"/><Relationship Id="rId1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87.xml"/><Relationship Id="rId13" Type="http://schemas.openxmlformats.org/officeDocument/2006/relationships/image" Target="../media/image1.png"/><Relationship Id="rId3" Type="http://schemas.openxmlformats.org/officeDocument/2006/relationships/tags" Target="../tags/tag82.xml"/><Relationship Id="rId7" Type="http://schemas.openxmlformats.org/officeDocument/2006/relationships/tags" Target="../tags/tag86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6" Type="http://schemas.openxmlformats.org/officeDocument/2006/relationships/image" Target="../media/image5.png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tags" Target="../tags/tag90.xml"/><Relationship Id="rId5" Type="http://schemas.openxmlformats.org/officeDocument/2006/relationships/tags" Target="../tags/tag84.xml"/><Relationship Id="rId15" Type="http://schemas.openxmlformats.org/officeDocument/2006/relationships/image" Target="../media/image3.png"/><Relationship Id="rId10" Type="http://schemas.openxmlformats.org/officeDocument/2006/relationships/tags" Target="../tags/tag89.xml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98.xml"/><Relationship Id="rId13" Type="http://schemas.openxmlformats.org/officeDocument/2006/relationships/image" Target="../media/image1.png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92.xml"/><Relationship Id="rId16" Type="http://schemas.openxmlformats.org/officeDocument/2006/relationships/image" Target="../media/image5.png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11" Type="http://schemas.openxmlformats.org/officeDocument/2006/relationships/tags" Target="../tags/tag101.xml"/><Relationship Id="rId5" Type="http://schemas.openxmlformats.org/officeDocument/2006/relationships/tags" Target="../tags/tag95.xml"/><Relationship Id="rId15" Type="http://schemas.openxmlformats.org/officeDocument/2006/relationships/image" Target="../media/image3.png"/><Relationship Id="rId10" Type="http://schemas.openxmlformats.org/officeDocument/2006/relationships/tags" Target="../tags/tag100.xml"/><Relationship Id="rId4" Type="http://schemas.openxmlformats.org/officeDocument/2006/relationships/tags" Target="../tags/tag94.xml"/><Relationship Id="rId9" Type="http://schemas.openxmlformats.org/officeDocument/2006/relationships/tags" Target="../tags/tag99.xml"/><Relationship Id="rId1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97509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lnSpc>
                <a:spcPct val="100000"/>
              </a:lnSpc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798175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1822450" y="376998"/>
            <a:ext cx="7642752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spc="-45" dirty="0">
                <a:solidFill>
                  <a:schemeClr val="bg1"/>
                </a:solidFill>
              </a:rPr>
              <a:t>REPUBLIQUE  TUNISIENNE</a:t>
            </a:r>
            <a:br>
              <a:rPr lang="en-US" sz="3600" spc="-45" dirty="0">
                <a:solidFill>
                  <a:schemeClr val="bg1"/>
                </a:solidFill>
              </a:rPr>
            </a:br>
            <a:r>
              <a:rPr lang="en-US" sz="3600" spc="-45" dirty="0">
                <a:solidFill>
                  <a:schemeClr val="bg1"/>
                </a:solidFill>
              </a:rPr>
              <a:t>MINISTERE DE L’EDUCATION</a:t>
            </a:r>
            <a:endParaRPr sz="36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851688" y="10936288"/>
            <a:ext cx="252412" cy="215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dirty="0"/>
              <a:t>1</a:t>
            </a:fld>
            <a:endParaRPr spc="10" dirty="0"/>
          </a:p>
        </p:txBody>
      </p:sp>
      <p:pic>
        <p:nvPicPr>
          <p:cNvPr id="38" name="Picture 37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0" y="244475"/>
            <a:ext cx="1013352" cy="1295400"/>
          </a:xfrm>
          <a:prstGeom prst="rect">
            <a:avLst/>
          </a:prstGeom>
        </p:spPr>
      </p:pic>
      <p:sp>
        <p:nvSpPr>
          <p:cNvPr id="39" name="object 18"/>
          <p:cNvSpPr/>
          <p:nvPr>
            <p:custDataLst>
              <p:tags r:id="rId11"/>
            </p:custDataLst>
          </p:nvPr>
        </p:nvSpPr>
        <p:spPr>
          <a:xfrm>
            <a:off x="1616602" y="4549173"/>
            <a:ext cx="15697200" cy="1629057"/>
          </a:xfrm>
          <a:custGeom>
            <a:avLst/>
            <a:gdLst/>
            <a:ahLst/>
            <a:cxnLst/>
            <a:rect l="l" t="t" r="r" b="b"/>
            <a:pathLst>
              <a:path w="952500" h="1047115">
                <a:moveTo>
                  <a:pt x="0" y="0"/>
                </a:moveTo>
                <a:lnTo>
                  <a:pt x="952169" y="0"/>
                </a:lnTo>
                <a:lnTo>
                  <a:pt x="952169" y="1047088"/>
                </a:lnTo>
                <a:lnTo>
                  <a:pt x="0" y="104708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lIns="0" tIns="91440" rIns="0" bIns="0" rtlCol="0"/>
          <a:lstStyle/>
          <a:p>
            <a:pPr algn="ctr"/>
            <a:r>
              <a:rPr lang="fr-FR" sz="8000" b="1" kern="0" spc="-45" dirty="0" smtClean="0">
                <a:solidFill>
                  <a:srgbClr val="FF66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Atelier</a:t>
            </a:r>
            <a:r>
              <a:rPr lang="fr-FR" sz="8000" b="1" kern="0" spc="-45" dirty="0" smtClean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GB" sz="8000" b="1" dirty="0"/>
              <a:t>Pages Webs </a:t>
            </a:r>
            <a:r>
              <a:rPr lang="en-GB" sz="8000" b="1" dirty="0" err="1"/>
              <a:t>Dynamiques</a:t>
            </a:r>
            <a:r>
              <a:rPr lang="fr-FR" sz="8000" b="1" kern="0" spc="-45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fr-FR" sz="8000" b="1" kern="0" spc="-2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sz="8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object 7"/>
          <p:cNvSpPr txBox="1">
            <a:spLocks/>
          </p:cNvSpPr>
          <p:nvPr>
            <p:custDataLst>
              <p:tags r:id="rId12"/>
            </p:custDataLst>
          </p:nvPr>
        </p:nvSpPr>
        <p:spPr>
          <a:xfrm>
            <a:off x="6230673" y="10008600"/>
            <a:ext cx="7642752" cy="5078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3300" b="0" i="0">
                <a:solidFill>
                  <a:srgbClr val="E1E1E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fr-FR" b="1" kern="0" spc="-45" dirty="0">
                <a:solidFill>
                  <a:srgbClr val="FF0000"/>
                </a:solidFill>
              </a:rPr>
              <a:t>Année scolaire</a:t>
            </a:r>
            <a:r>
              <a:rPr lang="fr-FR" kern="0" spc="-45" dirty="0">
                <a:solidFill>
                  <a:schemeClr val="tx1"/>
                </a:solidFill>
              </a:rPr>
              <a:t>: </a:t>
            </a:r>
            <a:r>
              <a:rPr lang="fr-FR" kern="0" spc="-45" dirty="0" smtClean="0">
                <a:solidFill>
                  <a:schemeClr val="tx1"/>
                </a:solidFill>
              </a:rPr>
              <a:t>2023-2024</a:t>
            </a:r>
            <a:endParaRPr lang="fr-FR" kern="0" spc="-27" dirty="0">
              <a:solidFill>
                <a:schemeClr val="tx1"/>
              </a:solidFill>
            </a:endParaRPr>
          </a:p>
        </p:txBody>
      </p:sp>
      <p:sp>
        <p:nvSpPr>
          <p:cNvPr id="19" name="object 18"/>
          <p:cNvSpPr/>
          <p:nvPr>
            <p:custDataLst>
              <p:tags r:id="rId13"/>
            </p:custDataLst>
          </p:nvPr>
        </p:nvSpPr>
        <p:spPr>
          <a:xfrm>
            <a:off x="4794250" y="7465226"/>
            <a:ext cx="3276600" cy="704049"/>
          </a:xfrm>
          <a:custGeom>
            <a:avLst/>
            <a:gdLst/>
            <a:ahLst/>
            <a:cxnLst/>
            <a:rect l="l" t="t" r="r" b="b"/>
            <a:pathLst>
              <a:path w="952500" h="1047115">
                <a:moveTo>
                  <a:pt x="0" y="0"/>
                </a:moveTo>
                <a:lnTo>
                  <a:pt x="952169" y="0"/>
                </a:lnTo>
                <a:lnTo>
                  <a:pt x="952169" y="1047088"/>
                </a:lnTo>
                <a:lnTo>
                  <a:pt x="0" y="104708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lIns="0" tIns="91440" rIns="0" bIns="0" rtlCol="0"/>
          <a:lstStyle/>
          <a:p>
            <a:pPr algn="ctr"/>
            <a:r>
              <a:rPr lang="fr-FR" sz="4000" b="1" kern="0" spc="-45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Formateurs</a:t>
            </a:r>
            <a:r>
              <a:rPr lang="fr-FR" sz="3600" kern="0" spc="-45" dirty="0" smtClean="0"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  <a:endParaRPr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985249" y="7546309"/>
            <a:ext cx="708660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4000" b="1" kern="0" spc="-45" dirty="0" err="1" smtClean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Tezeghdenti</a:t>
            </a:r>
            <a:r>
              <a:rPr lang="fr-FR" sz="4000" b="1" kern="0" spc="-45" dirty="0" smtClean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4000" b="1" kern="0" spc="-45" dirty="0" err="1" smtClean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Oussema</a:t>
            </a:r>
            <a:endParaRPr lang="fr-FR" sz="4000" b="1" kern="0" spc="-45" dirty="0" smtClean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4000" b="1" kern="0" spc="-45" dirty="0" err="1" smtClean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Gaja</a:t>
            </a:r>
            <a:r>
              <a:rPr lang="fr-FR" sz="4000" b="1" kern="0" spc="-45" dirty="0" smtClean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Adel</a:t>
            </a:r>
            <a:endParaRPr lang="fr-FR" sz="4000" b="1" kern="0" spc="-27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25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9" grpId="1"/>
      <p:bldP spid="42" grpId="0"/>
      <p:bldP spid="19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>
                <a:solidFill>
                  <a:schemeClr val="bg1"/>
                </a:solidFill>
              </a:rPr>
              <a:t>A propos des </a:t>
            </a:r>
            <a:r>
              <a:rPr lang="en-GB" altLang="fr-FR" dirty="0" err="1">
                <a:solidFill>
                  <a:schemeClr val="bg1"/>
                </a:solidFill>
              </a:rPr>
              <a:t>chaînes</a:t>
            </a:r>
            <a:r>
              <a:rPr lang="en-GB" altLang="fr-FR" dirty="0">
                <a:solidFill>
                  <a:schemeClr val="bg1"/>
                </a:solidFill>
              </a:rPr>
              <a:t> de </a:t>
            </a:r>
            <a:r>
              <a:rPr lang="en-GB" altLang="fr-FR" dirty="0" err="1">
                <a:solidFill>
                  <a:schemeClr val="bg1"/>
                </a:solidFill>
              </a:rPr>
              <a:t>caractères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10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2450" y="4359275"/>
            <a:ext cx="1531620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>
                <a:solidFill>
                  <a:schemeClr val="accent2"/>
                </a:solidFill>
              </a:rPr>
              <a:t>Apostrophes simples </a:t>
            </a:r>
            <a:r>
              <a:rPr lang="en-GB" altLang="fr-FR" sz="3200" dirty="0"/>
              <a:t>: </a:t>
            </a:r>
            <a:r>
              <a:rPr lang="en-GB" altLang="fr-FR" sz="3200" dirty="0" err="1"/>
              <a:t>texte</a:t>
            </a:r>
            <a:r>
              <a:rPr lang="en-GB" altLang="fr-FR" sz="3200" dirty="0"/>
              <a:t> simple	</a:t>
            </a:r>
            <a:r>
              <a:rPr lang="en-GB" altLang="fr-FR" sz="3200" dirty="0">
                <a:latin typeface="Courier" charset="0"/>
              </a:rPr>
              <a:t>$c = 'Je </a:t>
            </a:r>
            <a:r>
              <a:rPr lang="en-GB" altLang="fr-FR" sz="3200" dirty="0" err="1">
                <a:latin typeface="Courier" charset="0"/>
              </a:rPr>
              <a:t>suis</a:t>
            </a:r>
            <a:r>
              <a:rPr lang="en-GB" altLang="fr-FR" sz="3200" dirty="0">
                <a:latin typeface="Courier" charset="0"/>
              </a:rPr>
              <a:t> </a:t>
            </a:r>
            <a:r>
              <a:rPr lang="en-GB" altLang="fr-FR" sz="3200" dirty="0" err="1">
                <a:latin typeface="Courier" charset="0"/>
              </a:rPr>
              <a:t>une</a:t>
            </a:r>
            <a:r>
              <a:rPr lang="en-GB" altLang="fr-FR" sz="3200" dirty="0">
                <a:latin typeface="Courier" charset="0"/>
              </a:rPr>
              <a:t> </a:t>
            </a:r>
            <a:r>
              <a:rPr lang="en-GB" altLang="fr-FR" sz="3200" dirty="0" err="1" smtClean="0">
                <a:latin typeface="Courier" charset="0"/>
              </a:rPr>
              <a:t>chaîne</a:t>
            </a:r>
            <a:r>
              <a:rPr lang="en-GB" altLang="fr-FR" sz="3200" dirty="0" smtClean="0">
                <a:latin typeface="Courier" charset="0"/>
              </a:rPr>
              <a:t>';</a:t>
            </a:r>
            <a:endParaRPr lang="en-GB" altLang="fr-FR" sz="3200" dirty="0">
              <a:latin typeface="Courier" charset="0"/>
            </a:endParaRPr>
          </a:p>
          <a:p>
            <a:pPr>
              <a:lnSpc>
                <a:spcPct val="20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>
                <a:solidFill>
                  <a:schemeClr val="accent2"/>
                </a:solidFill>
              </a:rPr>
              <a:t>Apostrophes doubles </a:t>
            </a:r>
            <a:r>
              <a:rPr lang="en-GB" altLang="fr-FR" sz="3200" dirty="0"/>
              <a:t>: </a:t>
            </a:r>
            <a:r>
              <a:rPr lang="en-GB" altLang="fr-FR" sz="3200" dirty="0" err="1"/>
              <a:t>possibilité</a:t>
            </a:r>
            <a:r>
              <a:rPr lang="en-GB" altLang="fr-FR" sz="3200" dirty="0"/>
              <a:t> </a:t>
            </a:r>
            <a:r>
              <a:rPr lang="en-GB" altLang="fr-FR" sz="3200" dirty="0" err="1"/>
              <a:t>d'inclure</a:t>
            </a:r>
            <a:r>
              <a:rPr lang="en-GB" altLang="fr-FR" sz="3200" dirty="0"/>
              <a:t> des variables</a:t>
            </a:r>
            <a:br>
              <a:rPr lang="en-GB" altLang="fr-FR" sz="3200" dirty="0"/>
            </a:br>
            <a:r>
              <a:rPr lang="en-GB" altLang="fr-FR" sz="3200" dirty="0"/>
              <a:t>	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>
                <a:latin typeface="Courier" charset="0"/>
              </a:rPr>
              <a:t>nom = </a:t>
            </a:r>
            <a:r>
              <a:rPr lang="en-GB" altLang="fr-FR" sz="3200" dirty="0" smtClean="0">
                <a:latin typeface="Courier" charset="0"/>
              </a:rPr>
              <a:t>"</a:t>
            </a:r>
            <a:r>
              <a:rPr lang="en-GB" altLang="fr-FR" sz="3200" dirty="0" err="1" smtClean="0">
                <a:latin typeface="Courier" charset="0"/>
              </a:rPr>
              <a:t>Foulen</a:t>
            </a:r>
            <a:r>
              <a:rPr lang="en-GB" altLang="fr-FR" sz="3200" dirty="0" smtClean="0">
                <a:latin typeface="Courier" charset="0"/>
              </a:rPr>
              <a:t>";</a:t>
            </a:r>
            <a:r>
              <a:rPr lang="en-GB" altLang="fr-FR" sz="3200" dirty="0">
                <a:latin typeface="Courier" charset="0"/>
              </a:rPr>
              <a:t/>
            </a:r>
            <a:br>
              <a:rPr lang="en-GB" altLang="fr-FR" sz="3200" dirty="0">
                <a:latin typeface="Courier" charset="0"/>
              </a:rPr>
            </a:br>
            <a:r>
              <a:rPr lang="en-GB" altLang="fr-FR" sz="3200" dirty="0">
                <a:latin typeface="Courier" charset="0"/>
              </a:rPr>
              <a:t>	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>
                <a:latin typeface="Courier" charset="0"/>
              </a:rPr>
              <a:t>c = "Je </a:t>
            </a:r>
            <a:r>
              <a:rPr lang="en-GB" altLang="fr-FR" sz="3200" dirty="0" err="1">
                <a:latin typeface="Courier" charset="0"/>
              </a:rPr>
              <a:t>m'appelle</a:t>
            </a:r>
            <a:r>
              <a:rPr lang="en-GB" altLang="fr-FR" sz="3200" dirty="0">
                <a:latin typeface="Courier" charset="0"/>
              </a:rPr>
              <a:t> 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>
                <a:latin typeface="Courier" charset="0"/>
              </a:rPr>
              <a:t>nom";</a:t>
            </a: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1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 err="1" smtClean="0">
                <a:solidFill>
                  <a:schemeClr val="bg1"/>
                </a:solidFill>
              </a:rPr>
              <a:t>Fonctions</a:t>
            </a:r>
            <a:r>
              <a:rPr lang="en-GB" altLang="fr-FR" dirty="0" smtClean="0">
                <a:solidFill>
                  <a:schemeClr val="bg1"/>
                </a:solidFill>
              </a:rPr>
              <a:t> sur Les </a:t>
            </a:r>
            <a:r>
              <a:rPr lang="en-GB" altLang="fr-FR" dirty="0" err="1">
                <a:solidFill>
                  <a:schemeClr val="bg1"/>
                </a:solidFill>
              </a:rPr>
              <a:t>chaînes</a:t>
            </a:r>
            <a:r>
              <a:rPr lang="en-GB" altLang="fr-FR" dirty="0">
                <a:solidFill>
                  <a:schemeClr val="bg1"/>
                </a:solidFill>
              </a:rPr>
              <a:t> de </a:t>
            </a:r>
            <a:r>
              <a:rPr lang="en-GB" altLang="fr-FR" dirty="0" err="1">
                <a:solidFill>
                  <a:schemeClr val="bg1"/>
                </a:solidFill>
              </a:rPr>
              <a:t>caractères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11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2449" y="4359275"/>
            <a:ext cx="1765485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altLang="fr-FR" sz="3200" b="1" dirty="0" err="1">
                <a:solidFill>
                  <a:schemeClr val="accent1">
                    <a:lumMod val="75000"/>
                  </a:schemeClr>
                </a:solidFill>
              </a:rPr>
              <a:t>strlen</a:t>
            </a:r>
            <a:r>
              <a:rPr lang="fr-FR" altLang="fr-FR" sz="3200" b="1" dirty="0"/>
              <a:t>(</a:t>
            </a:r>
            <a:r>
              <a:rPr lang="fr-FR" altLang="fr-FR" sz="3200" b="1" dirty="0">
                <a:solidFill>
                  <a:srgbClr val="FF0000"/>
                </a:solidFill>
              </a:rPr>
              <a:t>$</a:t>
            </a:r>
            <a:r>
              <a:rPr lang="fr-FR" altLang="fr-FR" sz="3200" b="1" dirty="0" err="1"/>
              <a:t>str</a:t>
            </a:r>
            <a:r>
              <a:rPr lang="fr-FR" altLang="fr-FR" sz="3200" b="1" dirty="0"/>
              <a:t>)</a:t>
            </a:r>
            <a:r>
              <a:rPr lang="fr-FR" altLang="fr-FR" sz="3200" dirty="0"/>
              <a:t> : retourne la taille de la chaîne </a:t>
            </a:r>
            <a:r>
              <a:rPr lang="fr-FR" altLang="fr-FR" sz="3200" dirty="0" smtClean="0"/>
              <a:t>$</a:t>
            </a:r>
            <a:r>
              <a:rPr lang="fr-FR" altLang="fr-FR" sz="3200" dirty="0" err="1"/>
              <a:t>str</a:t>
            </a:r>
            <a:r>
              <a:rPr lang="fr-FR" altLang="fr-FR" sz="3200" dirty="0"/>
              <a:t> en caractères.</a:t>
            </a:r>
          </a:p>
          <a:p>
            <a:pPr>
              <a:lnSpc>
                <a:spcPct val="150000"/>
              </a:lnSpc>
            </a:pPr>
            <a:r>
              <a:rPr lang="fr-FR" altLang="fr-FR" sz="3200" b="1" dirty="0" err="1">
                <a:solidFill>
                  <a:schemeClr val="accent1">
                    <a:lumMod val="75000"/>
                  </a:schemeClr>
                </a:solidFill>
              </a:rPr>
              <a:t>strtolower</a:t>
            </a:r>
            <a:r>
              <a:rPr lang="fr-FR" altLang="fr-FR" sz="3200" b="1" dirty="0"/>
              <a:t>(</a:t>
            </a:r>
            <a:r>
              <a:rPr lang="fr-FR" altLang="fr-FR" sz="3200" b="1" dirty="0">
                <a:solidFill>
                  <a:srgbClr val="FF0000"/>
                </a:solidFill>
              </a:rPr>
              <a:t>$</a:t>
            </a:r>
            <a:r>
              <a:rPr lang="fr-FR" altLang="fr-FR" sz="3200" b="1" dirty="0" err="1"/>
              <a:t>str</a:t>
            </a:r>
            <a:r>
              <a:rPr lang="fr-FR" altLang="fr-FR" sz="3200" b="1" dirty="0"/>
              <a:t>)</a:t>
            </a:r>
            <a:r>
              <a:rPr lang="fr-FR" altLang="fr-FR" sz="3200" dirty="0"/>
              <a:t> : conversion en minuscules</a:t>
            </a:r>
          </a:p>
          <a:p>
            <a:pPr>
              <a:lnSpc>
                <a:spcPct val="150000"/>
              </a:lnSpc>
            </a:pPr>
            <a:r>
              <a:rPr lang="fr-FR" altLang="fr-FR" sz="3200" b="1" dirty="0" err="1">
                <a:solidFill>
                  <a:schemeClr val="accent1">
                    <a:lumMod val="75000"/>
                  </a:schemeClr>
                </a:solidFill>
              </a:rPr>
              <a:t>strtoupper</a:t>
            </a:r>
            <a:r>
              <a:rPr lang="fr-FR" altLang="fr-FR" sz="3200" b="1" dirty="0"/>
              <a:t>(</a:t>
            </a:r>
            <a:r>
              <a:rPr lang="fr-FR" altLang="fr-FR" sz="3200" b="1" dirty="0">
                <a:solidFill>
                  <a:srgbClr val="FF0000"/>
                </a:solidFill>
              </a:rPr>
              <a:t>$</a:t>
            </a:r>
            <a:r>
              <a:rPr lang="fr-FR" altLang="fr-FR" sz="3200" b="1" dirty="0" err="1"/>
              <a:t>str</a:t>
            </a:r>
            <a:r>
              <a:rPr lang="fr-FR" altLang="fr-FR" sz="3200" b="1" dirty="0"/>
              <a:t>) </a:t>
            </a:r>
            <a:r>
              <a:rPr lang="fr-FR" altLang="fr-FR" sz="3200" dirty="0"/>
              <a:t>: conversion en majuscules</a:t>
            </a:r>
          </a:p>
          <a:p>
            <a:pPr>
              <a:lnSpc>
                <a:spcPct val="150000"/>
              </a:lnSpc>
            </a:pPr>
            <a:r>
              <a:rPr lang="fr-FR" altLang="fr-FR" sz="3200" b="1" dirty="0" err="1">
                <a:solidFill>
                  <a:schemeClr val="accent1">
                    <a:lumMod val="75000"/>
                  </a:schemeClr>
                </a:solidFill>
              </a:rPr>
              <a:t>trim</a:t>
            </a:r>
            <a:r>
              <a:rPr lang="fr-FR" altLang="fr-FR" sz="3200" b="1" dirty="0"/>
              <a:t>(</a:t>
            </a:r>
            <a:r>
              <a:rPr lang="fr-FR" altLang="fr-FR" sz="3200" b="1" dirty="0">
                <a:solidFill>
                  <a:srgbClr val="FF0000"/>
                </a:solidFill>
              </a:rPr>
              <a:t>$</a:t>
            </a:r>
            <a:r>
              <a:rPr lang="fr-FR" altLang="fr-FR" sz="3200" b="1" dirty="0" err="1"/>
              <a:t>str</a:t>
            </a:r>
            <a:r>
              <a:rPr lang="fr-FR" altLang="fr-FR" sz="3200" b="1" dirty="0"/>
              <a:t>)</a:t>
            </a:r>
            <a:r>
              <a:rPr lang="fr-FR" altLang="fr-FR" sz="3200" dirty="0"/>
              <a:t> : suppression des espaces de début </a:t>
            </a:r>
            <a:r>
              <a:rPr lang="fr-FR" altLang="fr-FR" sz="3200" dirty="0" smtClean="0"/>
              <a:t>et </a:t>
            </a:r>
            <a:r>
              <a:rPr lang="fr-FR" altLang="fr-FR" sz="3200" dirty="0"/>
              <a:t>de fin de chaîne</a:t>
            </a:r>
          </a:p>
          <a:p>
            <a:pPr>
              <a:lnSpc>
                <a:spcPct val="150000"/>
              </a:lnSpc>
            </a:pPr>
            <a:r>
              <a:rPr lang="fr-FR" altLang="fr-FR" sz="3200" b="1" dirty="0" err="1">
                <a:solidFill>
                  <a:schemeClr val="accent1">
                    <a:lumMod val="75000"/>
                  </a:schemeClr>
                </a:solidFill>
              </a:rPr>
              <a:t>substr</a:t>
            </a:r>
            <a:r>
              <a:rPr lang="fr-FR" altLang="fr-FR" sz="3200" b="1" dirty="0"/>
              <a:t>(</a:t>
            </a:r>
            <a:r>
              <a:rPr lang="fr-FR" altLang="fr-FR" sz="3200" b="1" dirty="0">
                <a:solidFill>
                  <a:srgbClr val="FF0000"/>
                </a:solidFill>
              </a:rPr>
              <a:t>$</a:t>
            </a:r>
            <a:r>
              <a:rPr lang="fr-FR" altLang="fr-FR" sz="3200" b="1" dirty="0" err="1"/>
              <a:t>str</a:t>
            </a:r>
            <a:r>
              <a:rPr lang="fr-FR" altLang="fr-FR" sz="3200" b="1" dirty="0"/>
              <a:t>,</a:t>
            </a:r>
            <a:r>
              <a:rPr lang="fr-FR" altLang="fr-FR" sz="3200" b="1" dirty="0">
                <a:solidFill>
                  <a:srgbClr val="FF0000"/>
                </a:solidFill>
              </a:rPr>
              <a:t>$</a:t>
            </a:r>
            <a:r>
              <a:rPr lang="fr-FR" altLang="fr-FR" sz="3200" b="1" dirty="0" err="1"/>
              <a:t>i,</a:t>
            </a:r>
            <a:r>
              <a:rPr lang="fr-FR" altLang="fr-FR" sz="3200" b="1" dirty="0" err="1">
                <a:solidFill>
                  <a:srgbClr val="FF0000"/>
                </a:solidFill>
              </a:rPr>
              <a:t>$</a:t>
            </a:r>
            <a:r>
              <a:rPr lang="fr-FR" altLang="fr-FR" sz="3200" b="1" dirty="0" err="1"/>
              <a:t>j</a:t>
            </a:r>
            <a:r>
              <a:rPr lang="fr-FR" altLang="fr-FR" sz="3200" b="1" dirty="0"/>
              <a:t>)</a:t>
            </a:r>
            <a:r>
              <a:rPr lang="fr-FR" altLang="fr-FR" sz="3200" dirty="0"/>
              <a:t> : retourne une sous chaîne </a:t>
            </a:r>
            <a:r>
              <a:rPr lang="fr-FR" altLang="fr-FR" sz="3200" dirty="0" smtClean="0"/>
              <a:t>de </a:t>
            </a:r>
            <a:r>
              <a:rPr lang="fr-FR" altLang="fr-FR" sz="3200" dirty="0">
                <a:solidFill>
                  <a:srgbClr val="FF0000"/>
                </a:solidFill>
              </a:rPr>
              <a:t>$</a:t>
            </a:r>
            <a:r>
              <a:rPr lang="fr-FR" altLang="fr-FR" sz="3200" dirty="0" err="1"/>
              <a:t>str</a:t>
            </a:r>
            <a:r>
              <a:rPr lang="fr-FR" altLang="fr-FR" sz="3200" dirty="0"/>
              <a:t> de taille </a:t>
            </a:r>
            <a:r>
              <a:rPr lang="fr-FR" altLang="fr-FR" sz="3200" dirty="0">
                <a:solidFill>
                  <a:srgbClr val="FF0000"/>
                </a:solidFill>
              </a:rPr>
              <a:t>$</a:t>
            </a:r>
            <a:r>
              <a:rPr lang="fr-FR" altLang="fr-FR" sz="3200" dirty="0"/>
              <a:t>j et débutant à la </a:t>
            </a:r>
            <a:r>
              <a:rPr lang="fr-FR" altLang="fr-FR" sz="3200" dirty="0" smtClean="0"/>
              <a:t>position </a:t>
            </a:r>
            <a:r>
              <a:rPr lang="fr-FR" altLang="fr-FR" sz="3200" dirty="0">
                <a:solidFill>
                  <a:srgbClr val="FF0000"/>
                </a:solidFill>
              </a:rPr>
              <a:t>$</a:t>
            </a:r>
            <a:r>
              <a:rPr lang="fr-FR" altLang="fr-FR" sz="3200" dirty="0"/>
              <a:t>i</a:t>
            </a: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57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 err="1" smtClean="0">
                <a:solidFill>
                  <a:schemeClr val="bg1"/>
                </a:solidFill>
              </a:rPr>
              <a:t>Fonctions</a:t>
            </a:r>
            <a:r>
              <a:rPr lang="en-GB" altLang="fr-FR" dirty="0" smtClean="0">
                <a:solidFill>
                  <a:schemeClr val="bg1"/>
                </a:solidFill>
              </a:rPr>
              <a:t> sur les dates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12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43385" y="3521075"/>
            <a:ext cx="17654857" cy="48789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fr-FR" altLang="fr-FR" sz="3200" b="1" dirty="0" err="1" smtClean="0">
                <a:solidFill>
                  <a:srgbClr val="92D050"/>
                </a:solidFill>
              </a:rPr>
              <a:t>checkdate</a:t>
            </a:r>
            <a:r>
              <a:rPr lang="fr-FR" altLang="fr-FR" sz="3200" b="1" dirty="0">
                <a:solidFill>
                  <a:schemeClr val="folHlink"/>
                </a:solidFill>
              </a:rPr>
              <a:t>($</a:t>
            </a:r>
            <a:r>
              <a:rPr lang="fr-FR" altLang="fr-FR" sz="3200" b="1" dirty="0" err="1">
                <a:solidFill>
                  <a:schemeClr val="folHlink"/>
                </a:solidFill>
              </a:rPr>
              <a:t>m,$j,$</a:t>
            </a:r>
            <a:r>
              <a:rPr lang="fr-FR" altLang="fr-FR" sz="3200" b="1" dirty="0" err="1" smtClean="0">
                <a:solidFill>
                  <a:schemeClr val="folHlink"/>
                </a:solidFill>
              </a:rPr>
              <a:t>a</a:t>
            </a:r>
            <a:r>
              <a:rPr lang="fr-FR" altLang="fr-FR" sz="3200" b="1" dirty="0" smtClean="0">
                <a:solidFill>
                  <a:schemeClr val="folHlink"/>
                </a:solidFill>
              </a:rPr>
              <a:t>)  </a:t>
            </a:r>
            <a:r>
              <a:rPr lang="fr-FR" altLang="fr-FR" sz="3200" dirty="0" smtClean="0"/>
              <a:t>Retourne </a:t>
            </a:r>
            <a:r>
              <a:rPr lang="fr-FR" altLang="fr-FR" sz="3200" dirty="0"/>
              <a:t>vrai si la date est valide et faux le cas contraire</a:t>
            </a:r>
          </a:p>
          <a:p>
            <a:pPr>
              <a:lnSpc>
                <a:spcPct val="200000"/>
              </a:lnSpc>
            </a:pPr>
            <a:r>
              <a:rPr lang="fr-FR" altLang="fr-FR" sz="3200" b="1" i="1" dirty="0" smtClean="0">
                <a:solidFill>
                  <a:srgbClr val="92D050"/>
                </a:solidFill>
              </a:rPr>
              <a:t>date</a:t>
            </a:r>
            <a:r>
              <a:rPr lang="fr-FR" altLang="fr-FR" sz="3200" b="1" i="1" dirty="0">
                <a:solidFill>
                  <a:schemeClr val="folHlink"/>
                </a:solidFill>
              </a:rPr>
              <a:t>("Y-m-d H:i:s</a:t>
            </a:r>
            <a:r>
              <a:rPr lang="fr-FR" altLang="fr-FR" sz="3200" b="1" i="1" dirty="0" smtClean="0">
                <a:solidFill>
                  <a:schemeClr val="folHlink"/>
                </a:solidFill>
              </a:rPr>
              <a:t>")</a:t>
            </a:r>
            <a:r>
              <a:rPr lang="fr-FR" altLang="fr-FR" sz="3200" b="1" dirty="0" smtClean="0">
                <a:solidFill>
                  <a:schemeClr val="folHlink"/>
                </a:solidFill>
              </a:rPr>
              <a:t>     R</a:t>
            </a:r>
            <a:r>
              <a:rPr lang="fr-FR" altLang="fr-FR" sz="3200" dirty="0" smtClean="0"/>
              <a:t>etourne </a:t>
            </a:r>
            <a:r>
              <a:rPr lang="fr-FR" altLang="fr-FR" sz="3200" dirty="0"/>
              <a:t>une date sous forme d'une chaîne, au format donné</a:t>
            </a:r>
          </a:p>
          <a:p>
            <a:pPr>
              <a:lnSpc>
                <a:spcPct val="200000"/>
              </a:lnSpc>
            </a:pPr>
            <a:r>
              <a:rPr lang="en-US" altLang="fr-FR" sz="3200" b="1" i="1" dirty="0" smtClean="0">
                <a:solidFill>
                  <a:srgbClr val="92D050"/>
                </a:solidFill>
              </a:rPr>
              <a:t>time</a:t>
            </a:r>
            <a:r>
              <a:rPr lang="en-US" altLang="fr-FR" sz="3200" b="1" i="1" dirty="0" smtClean="0">
                <a:solidFill>
                  <a:schemeClr val="folHlink"/>
                </a:solidFill>
              </a:rPr>
              <a:t>()</a:t>
            </a:r>
            <a:r>
              <a:rPr lang="fr-FR" altLang="fr-FR" sz="3200" b="1" dirty="0" smtClean="0">
                <a:solidFill>
                  <a:schemeClr val="folHlink"/>
                </a:solidFill>
              </a:rPr>
              <a:t>                             R</a:t>
            </a:r>
            <a:r>
              <a:rPr lang="fr-FR" altLang="fr-FR" sz="3200" dirty="0" smtClean="0"/>
              <a:t>etourne </a:t>
            </a:r>
            <a:r>
              <a:rPr lang="fr-FR" altLang="fr-FR" sz="3200" dirty="0"/>
              <a:t>le </a:t>
            </a:r>
            <a:r>
              <a:rPr lang="fr-FR" altLang="fr-FR" sz="3200" dirty="0" err="1"/>
              <a:t>timestamp</a:t>
            </a:r>
            <a:r>
              <a:rPr lang="fr-FR" altLang="fr-FR" sz="3200" dirty="0"/>
              <a:t> qui est un entier long représentant l'heure </a:t>
            </a:r>
            <a:r>
              <a:rPr lang="fr-FR" altLang="fr-FR" sz="3200" dirty="0" smtClean="0"/>
              <a:t>courante.</a:t>
            </a:r>
          </a:p>
          <a:p>
            <a:pPr>
              <a:lnSpc>
                <a:spcPct val="200000"/>
              </a:lnSpc>
            </a:pPr>
            <a:r>
              <a:rPr lang="fr-FR" altLang="fr-FR" sz="3200" b="1" i="1" dirty="0" err="1" smtClean="0">
                <a:solidFill>
                  <a:srgbClr val="92D050"/>
                </a:solidFill>
              </a:rPr>
              <a:t>strtotime</a:t>
            </a:r>
            <a:r>
              <a:rPr lang="fr-FR" altLang="fr-FR" sz="3200" b="1" i="1" dirty="0" smtClean="0">
                <a:solidFill>
                  <a:schemeClr val="folHlink"/>
                </a:solidFill>
              </a:rPr>
              <a:t>("</a:t>
            </a:r>
            <a:r>
              <a:rPr lang="fr-FR" altLang="fr-FR" sz="3200" b="1" i="1" dirty="0" err="1" smtClean="0">
                <a:solidFill>
                  <a:schemeClr val="folHlink"/>
                </a:solidFill>
              </a:rPr>
              <a:t>now</a:t>
            </a:r>
            <a:r>
              <a:rPr lang="fr-FR" altLang="fr-FR" sz="3200" b="1" i="1" dirty="0" smtClean="0">
                <a:solidFill>
                  <a:schemeClr val="folHlink"/>
                </a:solidFill>
              </a:rPr>
              <a:t>")</a:t>
            </a:r>
          </a:p>
          <a:p>
            <a:pPr>
              <a:lnSpc>
                <a:spcPct val="200000"/>
              </a:lnSpc>
            </a:pPr>
            <a:r>
              <a:rPr lang="fr-FR" altLang="fr-FR" sz="3200" b="1" i="1" dirty="0" err="1" smtClean="0">
                <a:solidFill>
                  <a:srgbClr val="92D050"/>
                </a:solidFill>
              </a:rPr>
              <a:t>strtotime</a:t>
            </a:r>
            <a:r>
              <a:rPr lang="fr-FR" altLang="fr-FR" sz="3200" b="1" i="1" dirty="0" smtClean="0">
                <a:solidFill>
                  <a:schemeClr val="folHlink"/>
                </a:solidFill>
              </a:rPr>
              <a:t>("27 Avril 2024")</a:t>
            </a:r>
            <a:r>
              <a:rPr lang="fr-FR" altLang="fr-FR" sz="3200" b="1" dirty="0" smtClean="0">
                <a:solidFill>
                  <a:schemeClr val="folHlink"/>
                </a:solidFill>
              </a:rPr>
              <a:t>  </a:t>
            </a:r>
            <a:r>
              <a:rPr lang="fr-FR" altLang="fr-FR" sz="3200" dirty="0" smtClean="0"/>
              <a:t>Elle </a:t>
            </a:r>
            <a:r>
              <a:rPr lang="fr-FR" altLang="fr-FR" sz="3200" dirty="0"/>
              <a:t>essaye de lire une date </a:t>
            </a:r>
            <a:r>
              <a:rPr lang="fr-FR" altLang="fr-FR" sz="3200" dirty="0" smtClean="0"/>
              <a:t>(anglais) </a:t>
            </a:r>
            <a:r>
              <a:rPr lang="fr-FR" altLang="fr-FR" sz="3200" dirty="0"/>
              <a:t>et de </a:t>
            </a:r>
            <a:r>
              <a:rPr lang="fr-FR" altLang="fr-FR" sz="3200" dirty="0" smtClean="0"/>
              <a:t>la transformer en </a:t>
            </a:r>
            <a:r>
              <a:rPr lang="fr-FR" altLang="fr-FR" sz="3200" dirty="0" err="1"/>
              <a:t>timestamp</a:t>
            </a:r>
            <a:endParaRPr lang="fr-FR" altLang="fr-FR" sz="3200" dirty="0"/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696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bg1"/>
                </a:solidFill>
              </a:rPr>
              <a:t>Production du HTML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13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43385" y="3521075"/>
            <a:ext cx="1826781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/>
              <a:t>On </a:t>
            </a:r>
            <a:r>
              <a:rPr lang="en-GB" altLang="fr-FR" sz="3200" dirty="0" err="1"/>
              <a:t>écrit</a:t>
            </a:r>
            <a:r>
              <a:rPr lang="en-GB" altLang="fr-FR" sz="3200" dirty="0"/>
              <a:t> avec </a:t>
            </a:r>
            <a:r>
              <a:rPr lang="en-GB" altLang="fr-FR" sz="3200" b="1" dirty="0">
                <a:solidFill>
                  <a:srgbClr val="92D050"/>
                </a:solidFill>
                <a:latin typeface="Courier" charset="0"/>
              </a:rPr>
              <a:t>echo</a:t>
            </a:r>
            <a:r>
              <a:rPr lang="en-GB" altLang="fr-FR" sz="3200" dirty="0"/>
              <a:t> </a:t>
            </a:r>
            <a:r>
              <a:rPr lang="en-GB" altLang="fr-FR" sz="3200" dirty="0" err="1"/>
              <a:t>ou</a:t>
            </a:r>
            <a:r>
              <a:rPr lang="en-GB" altLang="fr-FR" sz="3200" dirty="0"/>
              <a:t> </a:t>
            </a:r>
            <a:r>
              <a:rPr lang="en-GB" altLang="fr-FR" sz="3200" b="1" dirty="0" err="1" smtClean="0">
                <a:solidFill>
                  <a:srgbClr val="FF0000"/>
                </a:solidFill>
                <a:latin typeface="Courier" charset="0"/>
              </a:rPr>
              <a:t>printf</a:t>
            </a:r>
            <a:r>
              <a:rPr lang="en-GB" altLang="fr-FR" sz="3200" b="1" dirty="0" smtClean="0">
                <a:solidFill>
                  <a:srgbClr val="FF0000"/>
                </a:solidFill>
                <a:latin typeface="Courier" charset="0"/>
              </a:rPr>
              <a:t>  </a:t>
            </a:r>
            <a:r>
              <a:rPr lang="en-GB" altLang="fr-FR" sz="3200" dirty="0" smtClean="0"/>
              <a:t>Des </a:t>
            </a:r>
            <a:r>
              <a:rPr lang="en-GB" altLang="fr-FR" sz="3200" dirty="0" err="1"/>
              <a:t>chaînes</a:t>
            </a:r>
            <a:r>
              <a:rPr lang="en-GB" altLang="fr-FR" sz="3200" dirty="0"/>
              <a:t> et/</a:t>
            </a:r>
            <a:r>
              <a:rPr lang="en-GB" altLang="fr-FR" sz="3200" dirty="0" err="1"/>
              <a:t>ou</a:t>
            </a:r>
            <a:r>
              <a:rPr lang="en-GB" altLang="fr-FR" sz="3200" dirty="0"/>
              <a:t> des variables</a:t>
            </a:r>
          </a:p>
          <a:p>
            <a:pPr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 smtClean="0"/>
              <a:t>On </a:t>
            </a:r>
            <a:r>
              <a:rPr lang="en-GB" altLang="fr-FR" sz="3200" dirty="0" err="1" smtClean="0"/>
              <a:t>peut</a:t>
            </a:r>
            <a:r>
              <a:rPr lang="en-GB" altLang="fr-FR" sz="3200" dirty="0" smtClean="0"/>
              <a:t> utiliser le </a:t>
            </a:r>
            <a:r>
              <a:rPr lang="en-GB" altLang="fr-FR" sz="3200" dirty="0" err="1" smtClean="0"/>
              <a:t>symbole</a:t>
            </a:r>
            <a:r>
              <a:rPr lang="en-GB" altLang="fr-FR" sz="3200" dirty="0" smtClean="0"/>
              <a:t> de concatenation </a:t>
            </a:r>
            <a:r>
              <a:rPr lang="en-GB" altLang="fr-FR" sz="4000" b="1" dirty="0" smtClean="0"/>
              <a:t>.</a:t>
            </a:r>
            <a:r>
              <a:rPr lang="en-GB" altLang="fr-FR" sz="3200" b="1" dirty="0" smtClean="0">
                <a:solidFill>
                  <a:srgbClr val="FF66CC"/>
                </a:solidFill>
              </a:rPr>
              <a:t> </a:t>
            </a:r>
            <a:r>
              <a:rPr lang="en-GB" altLang="fr-FR" sz="3200" dirty="0" smtClean="0"/>
              <a:t> </a:t>
            </a:r>
          </a:p>
          <a:p>
            <a:pPr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fr-FR" sz="3200" dirty="0"/>
          </a:p>
          <a:p>
            <a:pPr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>
                <a:latin typeface="Courier" charset="0"/>
              </a:rPr>
              <a:t>nom = </a:t>
            </a:r>
            <a:r>
              <a:rPr lang="en-GB" altLang="fr-FR" sz="3200" dirty="0" smtClean="0">
                <a:latin typeface="Courier" charset="0"/>
              </a:rPr>
              <a:t>“</a:t>
            </a:r>
            <a:r>
              <a:rPr lang="en-GB" altLang="fr-FR" sz="3200" dirty="0" err="1" smtClean="0">
                <a:latin typeface="Courier" charset="0"/>
              </a:rPr>
              <a:t>Foulen</a:t>
            </a:r>
            <a:r>
              <a:rPr lang="en-GB" altLang="fr-FR" sz="3200" dirty="0" smtClean="0">
                <a:latin typeface="Courier" charset="0"/>
              </a:rPr>
              <a:t>";</a:t>
            </a:r>
            <a:r>
              <a:rPr lang="en-GB" altLang="fr-FR" sz="3200" dirty="0">
                <a:latin typeface="Courier" charset="0"/>
              </a:rPr>
              <a:t/>
            </a:r>
            <a:br>
              <a:rPr lang="en-GB" altLang="fr-FR" sz="3200" dirty="0">
                <a:latin typeface="Courier" charset="0"/>
              </a:rPr>
            </a:b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 err="1">
                <a:latin typeface="Courier" charset="0"/>
              </a:rPr>
              <a:t>nb</a:t>
            </a:r>
            <a:r>
              <a:rPr lang="en-GB" altLang="fr-FR" sz="3200" dirty="0">
                <a:latin typeface="Courier" charset="0"/>
              </a:rPr>
              <a:t> = 3;</a:t>
            </a:r>
            <a:br>
              <a:rPr lang="en-GB" altLang="fr-FR" sz="3200" dirty="0">
                <a:latin typeface="Courier" charset="0"/>
              </a:rPr>
            </a:br>
            <a:r>
              <a:rPr lang="en-GB" altLang="fr-FR" sz="3200" b="1" dirty="0">
                <a:solidFill>
                  <a:srgbClr val="92D050"/>
                </a:solidFill>
                <a:latin typeface="Courier" charset="0"/>
              </a:rPr>
              <a:t>echo</a:t>
            </a:r>
            <a:r>
              <a:rPr lang="en-GB" altLang="fr-FR" sz="3200" dirty="0">
                <a:latin typeface="Courier" charset="0"/>
              </a:rPr>
              <a:t> "Je </a:t>
            </a:r>
            <a:r>
              <a:rPr lang="en-GB" altLang="fr-FR" sz="3200" dirty="0" err="1">
                <a:latin typeface="Courier" charset="0"/>
              </a:rPr>
              <a:t>m'appelle</a:t>
            </a:r>
            <a:r>
              <a:rPr lang="en-GB" altLang="fr-FR" sz="3200" dirty="0">
                <a:latin typeface="Courier" charset="0"/>
              </a:rPr>
              <a:t> 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>
                <a:latin typeface="Courier" charset="0"/>
              </a:rPr>
              <a:t>nom</a:t>
            </a:r>
            <a:r>
              <a:rPr lang="en-GB" altLang="fr-FR" sz="3200" dirty="0" smtClean="0">
                <a:latin typeface="Courier" charset="0"/>
              </a:rPr>
              <a:t>"</a:t>
            </a:r>
            <a:r>
              <a:rPr lang="en-GB" altLang="fr-FR" sz="3200" b="1" dirty="0" smtClean="0">
                <a:latin typeface="Courier" charset="0"/>
              </a:rPr>
              <a:t>.</a:t>
            </a:r>
            <a:r>
              <a:rPr lang="en-GB" altLang="fr-FR" sz="3200" dirty="0" smtClean="0">
                <a:latin typeface="Courier" charset="0"/>
              </a:rPr>
              <a:t> </a:t>
            </a:r>
            <a:r>
              <a:rPr lang="en-GB" altLang="fr-FR" sz="3200" dirty="0">
                <a:latin typeface="Courier" charset="0"/>
              </a:rPr>
              <a:t>"et je </a:t>
            </a:r>
            <a:r>
              <a:rPr lang="en-GB" altLang="fr-FR" sz="3200" dirty="0" smtClean="0">
                <a:latin typeface="Courier" charset="0"/>
              </a:rPr>
              <a:t>mange ". 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 err="1">
                <a:latin typeface="Courier" charset="0"/>
              </a:rPr>
              <a:t>nb</a:t>
            </a:r>
            <a:r>
              <a:rPr lang="en-GB" altLang="fr-FR" sz="3200" dirty="0">
                <a:latin typeface="Courier" charset="0"/>
              </a:rPr>
              <a:t> . " </a:t>
            </a:r>
            <a:r>
              <a:rPr lang="en-GB" altLang="fr-FR" sz="3200" dirty="0" err="1">
                <a:latin typeface="Courier" charset="0"/>
              </a:rPr>
              <a:t>fois</a:t>
            </a:r>
            <a:r>
              <a:rPr lang="en-GB" altLang="fr-FR" sz="3200" dirty="0">
                <a:latin typeface="Courier" charset="0"/>
              </a:rPr>
              <a:t> par jour";</a:t>
            </a: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50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bg1"/>
                </a:solidFill>
              </a:rPr>
              <a:t>Les Tableaux </a:t>
            </a:r>
            <a:r>
              <a:rPr lang="en-GB" dirty="0" err="1" smtClean="0">
                <a:solidFill>
                  <a:schemeClr val="bg1"/>
                </a:solidFill>
              </a:rPr>
              <a:t>en</a:t>
            </a:r>
            <a:r>
              <a:rPr lang="en-GB" dirty="0" smtClean="0">
                <a:solidFill>
                  <a:schemeClr val="bg1"/>
                </a:solidFill>
              </a:rPr>
              <a:t> PHP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14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43385" y="3521075"/>
            <a:ext cx="18267815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u="sng" dirty="0">
                <a:solidFill>
                  <a:srgbClr val="92D050"/>
                </a:solidFill>
              </a:rPr>
              <a:t>Tableaux </a:t>
            </a:r>
            <a:r>
              <a:rPr lang="en-GB" altLang="fr-FR" sz="3200" b="1" u="sng" dirty="0" err="1">
                <a:solidFill>
                  <a:srgbClr val="92D050"/>
                </a:solidFill>
              </a:rPr>
              <a:t>indicés</a:t>
            </a:r>
            <a:r>
              <a:rPr lang="en-GB" altLang="fr-FR" sz="3200" u="sng" dirty="0">
                <a:solidFill>
                  <a:srgbClr val="92D050"/>
                </a:solidFill>
              </a:rPr>
              <a:t> :</a:t>
            </a:r>
          </a:p>
          <a:p>
            <a:pPr lvl="1"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/>
              <a:t> </a:t>
            </a:r>
            <a:r>
              <a:rPr lang="en-GB" altLang="fr-FR" sz="3200" dirty="0" err="1"/>
              <a:t>liste</a:t>
            </a:r>
            <a:r>
              <a:rPr lang="en-GB" altLang="fr-FR" sz="3200" dirty="0"/>
              <a:t> de </a:t>
            </a:r>
            <a:r>
              <a:rPr lang="en-GB" altLang="fr-FR" sz="3200" dirty="0" err="1"/>
              <a:t>valeurs</a:t>
            </a:r>
            <a:r>
              <a:rPr lang="en-GB" altLang="fr-FR" sz="3200" dirty="0"/>
              <a:t> </a:t>
            </a:r>
            <a:r>
              <a:rPr lang="en-GB" altLang="fr-FR" sz="3200" dirty="0" err="1"/>
              <a:t>indicées</a:t>
            </a:r>
            <a:r>
              <a:rPr lang="en-GB" altLang="fr-FR" sz="3200" dirty="0"/>
              <a:t> par 0, 1, 2, ...</a:t>
            </a:r>
            <a:br>
              <a:rPr lang="en-GB" altLang="fr-FR" sz="3200" dirty="0"/>
            </a:br>
            <a:r>
              <a:rPr lang="en-GB" altLang="fr-FR" sz="3200" dirty="0"/>
              <a:t>	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>
                <a:latin typeface="Courier" charset="0"/>
              </a:rPr>
              <a:t>tab[0] = 1; </a:t>
            </a:r>
            <a:br>
              <a:rPr lang="en-GB" altLang="fr-FR" sz="3200" dirty="0">
                <a:latin typeface="Courier" charset="0"/>
              </a:rPr>
            </a:br>
            <a:r>
              <a:rPr lang="en-GB" altLang="fr-FR" sz="3200" dirty="0">
                <a:latin typeface="Courier" charset="0"/>
              </a:rPr>
              <a:t>	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>
                <a:latin typeface="Courier" charset="0"/>
              </a:rPr>
              <a:t>tab[1] = "</a:t>
            </a:r>
            <a:r>
              <a:rPr lang="en-GB" altLang="fr-FR" sz="3200" dirty="0" err="1">
                <a:latin typeface="Courier" charset="0"/>
              </a:rPr>
              <a:t>une</a:t>
            </a:r>
            <a:r>
              <a:rPr lang="en-GB" altLang="fr-FR" sz="3200" dirty="0">
                <a:latin typeface="Courier" charset="0"/>
              </a:rPr>
              <a:t> </a:t>
            </a:r>
            <a:r>
              <a:rPr lang="en-GB" altLang="fr-FR" sz="3200" dirty="0" err="1">
                <a:latin typeface="Courier" charset="0"/>
              </a:rPr>
              <a:t>chaîne</a:t>
            </a:r>
            <a:r>
              <a:rPr lang="en-GB" altLang="fr-FR" sz="3200" dirty="0">
                <a:latin typeface="Courier" charset="0"/>
              </a:rPr>
              <a:t>";</a:t>
            </a:r>
          </a:p>
          <a:p>
            <a:pPr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u="sng" dirty="0">
                <a:solidFill>
                  <a:srgbClr val="92D050"/>
                </a:solidFill>
              </a:rPr>
              <a:t>Tableaux </a:t>
            </a:r>
            <a:r>
              <a:rPr lang="en-GB" altLang="fr-FR" sz="3200" b="1" u="sng" dirty="0" err="1">
                <a:solidFill>
                  <a:srgbClr val="92D050"/>
                </a:solidFill>
              </a:rPr>
              <a:t>associatifs</a:t>
            </a:r>
            <a:r>
              <a:rPr lang="en-GB" altLang="fr-FR" sz="3200" u="sng" dirty="0">
                <a:solidFill>
                  <a:srgbClr val="92D050"/>
                </a:solidFill>
              </a:rPr>
              <a:t> </a:t>
            </a:r>
            <a:r>
              <a:rPr lang="en-GB" altLang="fr-FR" sz="3200" dirty="0"/>
              <a:t>: </a:t>
            </a:r>
          </a:p>
          <a:p>
            <a:pPr lvl="1"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 err="1"/>
              <a:t>liste</a:t>
            </a:r>
            <a:r>
              <a:rPr lang="en-GB" altLang="fr-FR" sz="3200" dirty="0"/>
              <a:t> de </a:t>
            </a:r>
            <a:r>
              <a:rPr lang="en-GB" altLang="fr-FR" sz="3200" dirty="0" err="1"/>
              <a:t>valeurs</a:t>
            </a:r>
            <a:r>
              <a:rPr lang="en-GB" altLang="fr-FR" sz="3200" dirty="0"/>
              <a:t> </a:t>
            </a:r>
            <a:r>
              <a:rPr lang="en-GB" altLang="fr-FR" sz="3200" dirty="0" err="1"/>
              <a:t>référencées</a:t>
            </a:r>
            <a:r>
              <a:rPr lang="en-GB" altLang="fr-FR" sz="3200" dirty="0"/>
              <a:t> par des </a:t>
            </a:r>
            <a:r>
              <a:rPr lang="en-GB" altLang="fr-FR" sz="3200" dirty="0" err="1"/>
              <a:t>clés</a:t>
            </a:r>
            <a:r>
              <a:rPr lang="en-GB" altLang="fr-FR" sz="3200" dirty="0"/>
              <a:t/>
            </a:r>
            <a:br>
              <a:rPr lang="en-GB" altLang="fr-FR" sz="3200" dirty="0"/>
            </a:b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 smtClean="0">
                <a:latin typeface="Courier" charset="0"/>
              </a:rPr>
              <a:t>SECT[</a:t>
            </a:r>
            <a:r>
              <a:rPr lang="en-GB" altLang="fr-FR" sz="3200" dirty="0">
                <a:latin typeface="Courier" charset="0"/>
              </a:rPr>
              <a:t>"</a:t>
            </a:r>
            <a:r>
              <a:rPr lang="en-GB" altLang="fr-FR" sz="3200" dirty="0" smtClean="0">
                <a:latin typeface="Courier" charset="0"/>
              </a:rPr>
              <a:t>SI"]=</a:t>
            </a:r>
            <a:r>
              <a:rPr lang="en-GB" altLang="fr-FR" sz="3200" dirty="0">
                <a:latin typeface="Courier" charset="0"/>
              </a:rPr>
              <a:t>"</a:t>
            </a:r>
            <a:r>
              <a:rPr lang="en-GB" altLang="fr-FR" sz="3200" dirty="0" smtClean="0">
                <a:latin typeface="Courier" charset="0"/>
              </a:rPr>
              <a:t>Science </a:t>
            </a:r>
            <a:r>
              <a:rPr lang="en-GB" altLang="fr-FR" sz="3200" dirty="0" err="1">
                <a:latin typeface="Courier" charset="0"/>
              </a:rPr>
              <a:t>Informatique</a:t>
            </a:r>
            <a:r>
              <a:rPr lang="en-GB" altLang="fr-FR" sz="3200" dirty="0">
                <a:latin typeface="Courier" charset="0"/>
              </a:rPr>
              <a:t>";</a:t>
            </a:r>
            <a:br>
              <a:rPr lang="en-GB" altLang="fr-FR" sz="3200" dirty="0">
                <a:latin typeface="Courier" charset="0"/>
              </a:rPr>
            </a:b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 smtClean="0">
                <a:latin typeface="Courier" charset="0"/>
              </a:rPr>
              <a:t>SECT[</a:t>
            </a:r>
            <a:r>
              <a:rPr lang="en-GB" altLang="fr-FR" sz="3200" dirty="0">
                <a:latin typeface="Courier" charset="0"/>
              </a:rPr>
              <a:t>"</a:t>
            </a:r>
            <a:r>
              <a:rPr lang="en-GB" altLang="fr-FR" sz="3200" dirty="0" smtClean="0">
                <a:latin typeface="Courier" charset="0"/>
              </a:rPr>
              <a:t>SE"]=</a:t>
            </a:r>
            <a:r>
              <a:rPr lang="en-GB" altLang="fr-FR" sz="3200" dirty="0">
                <a:latin typeface="Courier" charset="0"/>
              </a:rPr>
              <a:t>"</a:t>
            </a:r>
            <a:r>
              <a:rPr lang="en-GB" altLang="fr-FR" sz="3200" dirty="0" smtClean="0">
                <a:latin typeface="Courier" charset="0"/>
              </a:rPr>
              <a:t>Science </a:t>
            </a:r>
            <a:r>
              <a:rPr lang="en-GB" altLang="fr-FR" sz="3200" dirty="0" err="1">
                <a:latin typeface="Courier" charset="0"/>
              </a:rPr>
              <a:t>expérimentale</a:t>
            </a:r>
            <a:r>
              <a:rPr lang="en-GB" altLang="fr-FR" sz="3200" dirty="0">
                <a:latin typeface="Courier" charset="0"/>
              </a:rPr>
              <a:t>";</a:t>
            </a: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9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bg1"/>
                </a:solidFill>
              </a:rPr>
              <a:t>Initiation des Tableaux avec array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15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43385" y="3521075"/>
            <a:ext cx="18267815" cy="3992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92D050"/>
                </a:solidFill>
              </a:rPr>
              <a:t>Tableaux </a:t>
            </a:r>
            <a:r>
              <a:rPr lang="en-GB" altLang="fr-FR" sz="3200" b="1" dirty="0" err="1">
                <a:solidFill>
                  <a:srgbClr val="92D050"/>
                </a:solidFill>
              </a:rPr>
              <a:t>indicés</a:t>
            </a:r>
            <a:r>
              <a:rPr lang="en-GB" altLang="fr-FR" sz="3200" b="1" dirty="0">
                <a:solidFill>
                  <a:srgbClr val="92D050"/>
                </a:solidFill>
              </a:rPr>
              <a:t> </a:t>
            </a:r>
            <a:r>
              <a:rPr lang="en-GB" altLang="fr-FR" sz="3200" b="1" dirty="0" smtClean="0">
                <a:solidFill>
                  <a:srgbClr val="92D050"/>
                </a:solidFill>
              </a:rPr>
              <a:t>: </a:t>
            </a:r>
            <a:r>
              <a:rPr lang="en-GB" altLang="fr-FR" sz="3200" dirty="0"/>
              <a:t/>
            </a:r>
            <a:br>
              <a:rPr lang="en-GB" altLang="fr-FR" sz="3200" dirty="0"/>
            </a:br>
            <a:r>
              <a:rPr lang="en-GB" altLang="fr-FR" sz="3200" dirty="0"/>
              <a:t>	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tab = </a:t>
            </a:r>
            <a:r>
              <a:rPr lang="en-GB" altLang="fr-FR" sz="3200" b="1" dirty="0">
                <a:solidFill>
                  <a:schemeClr val="accent1"/>
                </a:solidFill>
              </a:rPr>
              <a:t>array</a:t>
            </a:r>
            <a:r>
              <a:rPr lang="en-GB" altLang="fr-FR" sz="3200" dirty="0"/>
              <a:t>("e1","el2",120);</a:t>
            </a:r>
          </a:p>
          <a:p>
            <a:pPr lvl="1" fontAlgn="base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92D050"/>
                </a:solidFill>
              </a:rPr>
              <a:t>Tableaux </a:t>
            </a:r>
            <a:r>
              <a:rPr lang="en-GB" altLang="fr-FR" sz="3200" b="1" dirty="0" err="1">
                <a:solidFill>
                  <a:srgbClr val="92D050"/>
                </a:solidFill>
              </a:rPr>
              <a:t>associatifs</a:t>
            </a:r>
            <a:r>
              <a:rPr lang="en-GB" altLang="fr-FR" sz="3200" dirty="0">
                <a:solidFill>
                  <a:srgbClr val="92D050"/>
                </a:solidFill>
              </a:rPr>
              <a:t> : </a:t>
            </a:r>
            <a:r>
              <a:rPr lang="en-GB" altLang="fr-FR" sz="3200" dirty="0"/>
              <a:t/>
            </a:r>
            <a:br>
              <a:rPr lang="en-GB" altLang="fr-FR" sz="3200" dirty="0"/>
            </a:br>
            <a:r>
              <a:rPr lang="en-GB" altLang="fr-FR" sz="3200" dirty="0"/>
              <a:t>	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smtClean="0"/>
              <a:t>sect=</a:t>
            </a:r>
            <a:r>
              <a:rPr lang="en-GB" altLang="fr-FR" sz="3200" b="1" dirty="0" smtClean="0">
                <a:solidFill>
                  <a:schemeClr val="accent1"/>
                </a:solidFill>
              </a:rPr>
              <a:t>array</a:t>
            </a:r>
            <a:r>
              <a:rPr lang="en-GB" altLang="fr-FR" sz="3200" dirty="0" smtClean="0"/>
              <a:t>(</a:t>
            </a:r>
            <a:r>
              <a:rPr lang="en-GB" altLang="fr-FR" sz="3200" dirty="0"/>
              <a:t>"</a:t>
            </a:r>
            <a:r>
              <a:rPr lang="en-GB" altLang="fr-FR" sz="3200" dirty="0" smtClean="0"/>
              <a:t>SI"</a:t>
            </a:r>
            <a:r>
              <a:rPr lang="en-GB" altLang="fr-FR" sz="3200" b="1" dirty="0" smtClean="0">
                <a:solidFill>
                  <a:srgbClr val="7030A0"/>
                </a:solidFill>
              </a:rPr>
              <a:t>=&gt;</a:t>
            </a:r>
            <a:r>
              <a:rPr lang="en-GB" altLang="fr-FR" sz="3200" dirty="0"/>
              <a:t>"</a:t>
            </a:r>
            <a:r>
              <a:rPr lang="en-GB" altLang="fr-FR" sz="3200" dirty="0" smtClean="0"/>
              <a:t>Science </a:t>
            </a:r>
            <a:r>
              <a:rPr lang="en-GB" altLang="fr-FR" sz="3200" dirty="0" err="1"/>
              <a:t>informatique</a:t>
            </a:r>
            <a:r>
              <a:rPr lang="en-GB" altLang="fr-FR" sz="3200" dirty="0" smtClean="0"/>
              <a:t>",</a:t>
            </a:r>
            <a:r>
              <a:rPr lang="en-GB" altLang="fr-FR" sz="3200" dirty="0"/>
              <a:t> "</a:t>
            </a:r>
            <a:r>
              <a:rPr lang="en-GB" altLang="fr-FR" sz="3200" dirty="0" smtClean="0"/>
              <a:t>SE</a:t>
            </a:r>
            <a:r>
              <a:rPr lang="en-GB" altLang="fr-FR" sz="3200" dirty="0"/>
              <a:t>" </a:t>
            </a:r>
            <a:r>
              <a:rPr lang="en-GB" altLang="fr-FR" sz="3200" b="1" dirty="0">
                <a:solidFill>
                  <a:srgbClr val="7030A0"/>
                </a:solidFill>
              </a:rPr>
              <a:t>=&gt;</a:t>
            </a:r>
            <a:r>
              <a:rPr lang="en-GB" altLang="fr-FR" sz="3200" dirty="0"/>
              <a:t> "</a:t>
            </a:r>
            <a:r>
              <a:rPr lang="en-GB" altLang="fr-FR" sz="3200" dirty="0" smtClean="0"/>
              <a:t>Science </a:t>
            </a:r>
            <a:r>
              <a:rPr lang="en-GB" altLang="fr-FR" sz="3200" dirty="0" err="1"/>
              <a:t>expérimentale</a:t>
            </a:r>
            <a:r>
              <a:rPr lang="en-GB" altLang="fr-FR" sz="3200" dirty="0"/>
              <a:t>");</a:t>
            </a: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426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 err="1">
                <a:solidFill>
                  <a:schemeClr val="bg1"/>
                </a:solidFill>
              </a:rPr>
              <a:t>Parcours</a:t>
            </a:r>
            <a:r>
              <a:rPr lang="en-GB" altLang="fr-FR" dirty="0">
                <a:solidFill>
                  <a:schemeClr val="bg1"/>
                </a:solidFill>
              </a:rPr>
              <a:t> d'un tableau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16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18142" y="2105380"/>
            <a:ext cx="182678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/>
              <a:t>Tableaux </a:t>
            </a:r>
            <a:r>
              <a:rPr lang="en-GB" altLang="fr-FR" sz="3200" b="1" dirty="0" err="1"/>
              <a:t>indicés</a:t>
            </a:r>
            <a:r>
              <a:rPr lang="en-GB" altLang="fr-FR" sz="3200" dirty="0"/>
              <a:t> </a:t>
            </a:r>
            <a:r>
              <a:rPr lang="en-GB" altLang="fr-FR" sz="3200" dirty="0" smtClean="0"/>
              <a:t>: </a:t>
            </a: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250" y="3231282"/>
            <a:ext cx="6858000" cy="291253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746250" y="6600430"/>
            <a:ext cx="38407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fr-FR" sz="3200" b="1" dirty="0">
                <a:solidFill>
                  <a:prstClr val="black"/>
                </a:solidFill>
              </a:rPr>
              <a:t>Tableaux </a:t>
            </a:r>
            <a:r>
              <a:rPr lang="en-GB" altLang="fr-FR" sz="3200" b="1" dirty="0" err="1">
                <a:solidFill>
                  <a:prstClr val="black"/>
                </a:solidFill>
              </a:rPr>
              <a:t>associatifs</a:t>
            </a:r>
            <a:r>
              <a:rPr lang="en-GB" altLang="fr-FR" sz="3200" dirty="0">
                <a:solidFill>
                  <a:prstClr val="black"/>
                </a:solidFill>
              </a:rPr>
              <a:t> : </a:t>
            </a:r>
            <a:endParaRPr lang="fr-FR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129" y="7582349"/>
            <a:ext cx="13209812" cy="278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26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bg1"/>
                </a:solidFill>
              </a:rPr>
              <a:t>Les </a:t>
            </a:r>
            <a:r>
              <a:rPr lang="en-GB" dirty="0" err="1" smtClean="0">
                <a:solidFill>
                  <a:schemeClr val="bg1"/>
                </a:solidFill>
              </a:rPr>
              <a:t>Opérateurs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17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18142" y="2105380"/>
            <a:ext cx="18267815" cy="752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 err="1">
                <a:solidFill>
                  <a:schemeClr val="accent1">
                    <a:lumMod val="75000"/>
                  </a:schemeClr>
                </a:solidFill>
              </a:rPr>
              <a:t>Opérateurs</a:t>
            </a:r>
            <a:r>
              <a:rPr lang="en-GB" altLang="fr-FR" sz="32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GB" altLang="fr-FR" sz="3200" b="1" dirty="0" err="1">
                <a:solidFill>
                  <a:schemeClr val="accent1">
                    <a:lumMod val="75000"/>
                  </a:schemeClr>
                </a:solidFill>
              </a:rPr>
              <a:t>arithmétiques</a:t>
            </a:r>
            <a:r>
              <a:rPr lang="en-GB" altLang="fr-FR" sz="3200" dirty="0"/>
              <a:t>: +, -, *, /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 = 20;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 = (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 + 2) * 34;</a:t>
            </a:r>
          </a:p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 err="1">
                <a:solidFill>
                  <a:schemeClr val="accent1">
                    <a:lumMod val="75000"/>
                  </a:schemeClr>
                </a:solidFill>
              </a:rPr>
              <a:t>Comparaisons</a:t>
            </a:r>
            <a:r>
              <a:rPr lang="en-GB" altLang="fr-FR" sz="32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GB" altLang="fr-FR" sz="3200" dirty="0"/>
              <a:t>: ==, &lt;, &gt;, &lt;=, &gt;=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 == 20;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j ==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j - 1;</a:t>
            </a:r>
          </a:p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 err="1">
                <a:solidFill>
                  <a:schemeClr val="accent1">
                    <a:lumMod val="75000"/>
                  </a:schemeClr>
                </a:solidFill>
              </a:rPr>
              <a:t>Opérateurs</a:t>
            </a:r>
            <a:r>
              <a:rPr lang="en-GB" altLang="fr-FR" sz="32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GB" altLang="fr-FR" sz="3200" b="1" dirty="0" err="1">
                <a:solidFill>
                  <a:schemeClr val="accent1">
                    <a:lumMod val="75000"/>
                  </a:schemeClr>
                </a:solidFill>
              </a:rPr>
              <a:t>logiques</a:t>
            </a:r>
            <a:r>
              <a:rPr lang="en-GB" altLang="fr-FR" sz="3200" dirty="0"/>
              <a:t>: &amp;&amp; (and) || (or) </a:t>
            </a:r>
            <a:r>
              <a:rPr lang="en-GB" altLang="fr-FR" sz="3200" dirty="0" smtClean="0"/>
              <a:t> ! </a:t>
            </a:r>
            <a:r>
              <a:rPr lang="en-GB" altLang="fr-FR" sz="3200" dirty="0"/>
              <a:t>(not)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/>
              <a:t>(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 == 20 &amp;&amp;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j = j-1)</a:t>
            </a:r>
          </a:p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 err="1">
                <a:solidFill>
                  <a:schemeClr val="accent1">
                    <a:lumMod val="75000"/>
                  </a:schemeClr>
                </a:solidFill>
              </a:rPr>
              <a:t>Concaténation</a:t>
            </a:r>
            <a:r>
              <a:rPr lang="en-GB" altLang="fr-FR" sz="3200" b="1" dirty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GB" altLang="fr-FR" sz="3200" b="1" dirty="0" err="1">
                <a:solidFill>
                  <a:schemeClr val="accent1">
                    <a:lumMod val="75000"/>
                  </a:schemeClr>
                </a:solidFill>
              </a:rPr>
              <a:t>chaînes</a:t>
            </a:r>
            <a:endParaRPr lang="en-GB" altLang="fr-FR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lvl="1" indent="-2857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c1 = "</a:t>
            </a:r>
            <a:r>
              <a:rPr lang="en-GB" altLang="fr-FR" sz="3200" dirty="0" err="1" smtClean="0"/>
              <a:t>Foulen</a:t>
            </a:r>
            <a:r>
              <a:rPr lang="en-GB" altLang="fr-FR" sz="3200" dirty="0" smtClean="0"/>
              <a:t>";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c2 = "</a:t>
            </a:r>
            <a:r>
              <a:rPr lang="en-GB" altLang="fr-FR" sz="3200" dirty="0" smtClean="0"/>
              <a:t>ben </a:t>
            </a:r>
            <a:r>
              <a:rPr lang="en-GB" altLang="fr-FR" sz="3200" dirty="0" err="1" smtClean="0"/>
              <a:t>Foulen</a:t>
            </a:r>
            <a:r>
              <a:rPr lang="en-GB" altLang="fr-FR" sz="3200" dirty="0" smtClean="0"/>
              <a:t>";</a:t>
            </a:r>
            <a:endParaRPr lang="en-GB" altLang="fr-FR" sz="3200" dirty="0"/>
          </a:p>
          <a:p>
            <a:pPr marL="742950" lvl="1" indent="-2857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nom =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c1 . " " .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c2;</a:t>
            </a: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16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 err="1">
                <a:solidFill>
                  <a:schemeClr val="bg1"/>
                </a:solidFill>
              </a:rPr>
              <a:t>Facilités</a:t>
            </a:r>
            <a:r>
              <a:rPr lang="en-GB" altLang="fr-FR" dirty="0">
                <a:solidFill>
                  <a:schemeClr val="bg1"/>
                </a:solidFill>
              </a:rPr>
              <a:t> </a:t>
            </a:r>
            <a:r>
              <a:rPr lang="en-GB" altLang="fr-FR" dirty="0" err="1">
                <a:solidFill>
                  <a:schemeClr val="bg1"/>
                </a:solidFill>
              </a:rPr>
              <a:t>syntaxiques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18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18142" y="2105380"/>
            <a:ext cx="18267815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92D050"/>
                </a:solidFill>
              </a:rPr>
              <a:t>Expressions </a:t>
            </a:r>
            <a:r>
              <a:rPr lang="en-GB" altLang="fr-FR" sz="3200" b="1" dirty="0" err="1">
                <a:solidFill>
                  <a:srgbClr val="92D050"/>
                </a:solidFill>
              </a:rPr>
              <a:t>équivalentes</a:t>
            </a:r>
            <a:r>
              <a:rPr lang="en-GB" altLang="fr-FR" sz="3200" b="1" dirty="0">
                <a:solidFill>
                  <a:srgbClr val="92D050"/>
                </a:solidFill>
              </a:rPr>
              <a:t> </a:t>
            </a:r>
            <a:r>
              <a:rPr lang="en-GB" altLang="fr-FR" sz="3200" dirty="0"/>
              <a:t>:</a:t>
            </a:r>
          </a:p>
          <a:p>
            <a:pPr lvl="1"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 =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 + 20; </a:t>
            </a:r>
          </a:p>
          <a:p>
            <a:pPr lvl="1"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 +=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smtClean="0"/>
              <a:t>20;</a:t>
            </a:r>
          </a:p>
          <a:p>
            <a:pPr lvl="1"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 err="1" smtClean="0"/>
              <a:t>Valable</a:t>
            </a:r>
            <a:r>
              <a:rPr lang="en-GB" altLang="fr-FR" sz="3200" dirty="0" smtClean="0"/>
              <a:t> </a:t>
            </a:r>
            <a:r>
              <a:rPr lang="en-GB" altLang="fr-FR" sz="3200" dirty="0"/>
              <a:t>pour </a:t>
            </a:r>
            <a:r>
              <a:rPr lang="en-GB" altLang="fr-FR" sz="3200" dirty="0" err="1"/>
              <a:t>tous</a:t>
            </a:r>
            <a:r>
              <a:rPr lang="en-GB" altLang="fr-FR" sz="3200" dirty="0"/>
              <a:t> les </a:t>
            </a:r>
            <a:r>
              <a:rPr lang="en-GB" altLang="fr-FR" sz="3200" dirty="0" err="1"/>
              <a:t>opérateurs</a:t>
            </a:r>
            <a:endParaRPr lang="en-GB" altLang="fr-FR" sz="3200" dirty="0"/>
          </a:p>
          <a:p>
            <a:pPr lvl="1"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nom = "</a:t>
            </a:r>
            <a:r>
              <a:rPr lang="en-GB" altLang="fr-FR" sz="3200" dirty="0" err="1" smtClean="0"/>
              <a:t>Foulen</a:t>
            </a:r>
            <a:r>
              <a:rPr lang="en-GB" altLang="fr-FR" sz="3200" dirty="0" smtClean="0"/>
              <a:t> </a:t>
            </a:r>
            <a:r>
              <a:rPr lang="en-GB" altLang="fr-FR" sz="3200" dirty="0"/>
              <a:t>"; </a:t>
            </a:r>
          </a:p>
          <a:p>
            <a:pPr lvl="1"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nom .= "</a:t>
            </a:r>
            <a:r>
              <a:rPr lang="en-GB" altLang="fr-FR" sz="3200" dirty="0" smtClean="0"/>
              <a:t>Ben </a:t>
            </a:r>
            <a:r>
              <a:rPr lang="en-GB" altLang="fr-FR" sz="3200" dirty="0" err="1" smtClean="0"/>
              <a:t>Foulen</a:t>
            </a:r>
            <a:r>
              <a:rPr lang="en-GB" altLang="fr-FR" sz="3200" dirty="0" smtClean="0"/>
              <a:t>";</a:t>
            </a:r>
            <a:endParaRPr lang="en-GB" altLang="fr-FR" sz="3200" dirty="0"/>
          </a:p>
          <a:p>
            <a:pPr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 err="1">
                <a:solidFill>
                  <a:srgbClr val="92D050"/>
                </a:solidFill>
              </a:rPr>
              <a:t>Incrémentations</a:t>
            </a:r>
            <a:endParaRPr lang="en-GB" altLang="fr-FR" sz="3200" b="1" dirty="0">
              <a:solidFill>
                <a:srgbClr val="92D050"/>
              </a:solidFill>
            </a:endParaRPr>
          </a:p>
          <a:p>
            <a:pPr lvl="1">
              <a:lnSpc>
                <a:spcPct val="150000"/>
              </a:lnSpc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/>
              <a:t>Au lieu de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=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/>
              <a:t>i+1, on </a:t>
            </a:r>
            <a:r>
              <a:rPr lang="en-GB" altLang="fr-FR" sz="3200" dirty="0" err="1"/>
              <a:t>écrit</a:t>
            </a:r>
            <a:r>
              <a:rPr lang="en-GB" altLang="fr-FR" sz="3200" dirty="0"/>
              <a:t> </a:t>
            </a:r>
            <a:r>
              <a:rPr lang="en-GB" altLang="fr-FR" sz="3200" b="1" dirty="0">
                <a:solidFill>
                  <a:srgbClr val="FF0000"/>
                </a:solidFill>
              </a:rPr>
              <a:t>$</a:t>
            </a:r>
            <a:r>
              <a:rPr lang="en-GB" altLang="fr-FR" sz="3200" dirty="0" err="1"/>
              <a:t>i</a:t>
            </a:r>
            <a:r>
              <a:rPr lang="en-GB" altLang="fr-FR" sz="3200" dirty="0"/>
              <a:t>++</a:t>
            </a: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777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bg1"/>
                </a:solidFill>
              </a:rPr>
              <a:t>Structure </a:t>
            </a:r>
            <a:r>
              <a:rPr lang="en-GB" dirty="0" err="1" smtClean="0">
                <a:solidFill>
                  <a:schemeClr val="bg1"/>
                </a:solidFill>
              </a:rPr>
              <a:t>conditionnelle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19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250" y="2199139"/>
            <a:ext cx="10734582" cy="752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759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fr-FR" spc="-27" dirty="0" smtClean="0"/>
              <a:t> </a:t>
            </a:r>
            <a:r>
              <a:rPr lang="fr-FR" sz="5400" b="1" spc="-27" dirty="0">
                <a:solidFill>
                  <a:schemeClr val="bg1"/>
                </a:solidFill>
              </a:rPr>
              <a:t>PHP, qu'est-ce que c'est ?</a:t>
            </a:r>
            <a:endParaRPr sz="5400" b="1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2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79450" y="3259655"/>
            <a:ext cx="18726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fr-FR" sz="3200" dirty="0">
                <a:latin typeface="Arial" panose="020B0604020202020204" pitchFamily="34" charset="0"/>
              </a:rPr>
              <a:t>Un langage de </a:t>
            </a:r>
            <a:r>
              <a:rPr lang="fr-FR" sz="3200" dirty="0">
                <a:solidFill>
                  <a:srgbClr val="00B050"/>
                </a:solidFill>
                <a:latin typeface="Arial" panose="020B0604020202020204" pitchFamily="34" charset="0"/>
              </a:rPr>
              <a:t>scripts</a:t>
            </a:r>
            <a:r>
              <a:rPr lang="fr-FR" sz="3200" dirty="0">
                <a:latin typeface="Arial" panose="020B0604020202020204" pitchFamily="34" charset="0"/>
              </a:rPr>
              <a:t> permettant la création d’applications Web </a:t>
            </a:r>
          </a:p>
        </p:txBody>
      </p:sp>
      <p:sp>
        <p:nvSpPr>
          <p:cNvPr id="9" name="Rectangle 8"/>
          <p:cNvSpPr/>
          <p:nvPr/>
        </p:nvSpPr>
        <p:spPr>
          <a:xfrm>
            <a:off x="702129" y="4293701"/>
            <a:ext cx="176881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fr-FR" sz="3200" dirty="0">
                <a:solidFill>
                  <a:prstClr val="black"/>
                </a:solidFill>
                <a:latin typeface="Arial" panose="020B0604020202020204" pitchFamily="34" charset="0"/>
              </a:rPr>
              <a:t>Indépendant de la plate-forme utilisée puisqu’il est </a:t>
            </a:r>
            <a:r>
              <a:rPr lang="fr-FR" sz="3200" dirty="0">
                <a:solidFill>
                  <a:srgbClr val="FF0000"/>
                </a:solidFill>
                <a:latin typeface="Arial" panose="020B0604020202020204" pitchFamily="34" charset="0"/>
              </a:rPr>
              <a:t>exécuté côté serveur </a:t>
            </a:r>
            <a:r>
              <a:rPr lang="fr-FR" sz="3200" dirty="0">
                <a:solidFill>
                  <a:prstClr val="black"/>
                </a:solidFill>
                <a:latin typeface="Arial" panose="020B0604020202020204" pitchFamily="34" charset="0"/>
              </a:rPr>
              <a:t>et non côté client</a:t>
            </a:r>
            <a:r>
              <a:rPr lang="fr-FR" sz="3200" dirty="0" smtClean="0">
                <a:solidFill>
                  <a:prstClr val="black"/>
                </a:solidFill>
                <a:latin typeface="Arial" panose="020B0604020202020204" pitchFamily="34" charset="0"/>
              </a:rPr>
              <a:t>.</a:t>
            </a:r>
            <a:endParaRPr lang="fr-FR" sz="3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02129" y="5340901"/>
            <a:ext cx="13636625" cy="739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fr-FR" sz="3200" dirty="0">
                <a:solidFill>
                  <a:prstClr val="black"/>
                </a:solidFill>
                <a:latin typeface="Arial" panose="020B0604020202020204" pitchFamily="34" charset="0"/>
              </a:rPr>
              <a:t>Très proche du langage </a:t>
            </a:r>
            <a:r>
              <a:rPr lang="fr-FR" sz="3200" dirty="0" smtClean="0">
                <a:solidFill>
                  <a:prstClr val="black"/>
                </a:solidFill>
                <a:latin typeface="Arial" panose="020B0604020202020204" pitchFamily="34" charset="0"/>
              </a:rPr>
              <a:t>C</a:t>
            </a:r>
            <a:endParaRPr lang="fr-FR" sz="3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49602" y="6416779"/>
            <a:ext cx="15298448" cy="739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fr-FR" sz="3200" dirty="0">
                <a:solidFill>
                  <a:prstClr val="black"/>
                </a:solidFill>
                <a:latin typeface="Arial" panose="020B0604020202020204" pitchFamily="34" charset="0"/>
              </a:rPr>
              <a:t>Très riche en fonctions, notamment pour </a:t>
            </a:r>
            <a:r>
              <a:rPr lang="fr-FR" sz="3200" dirty="0">
                <a:solidFill>
                  <a:srgbClr val="FFC000"/>
                </a:solidFill>
                <a:latin typeface="Arial" panose="020B0604020202020204" pitchFamily="34" charset="0"/>
              </a:rPr>
              <a:t>l'accès aux bases de données</a:t>
            </a:r>
          </a:p>
        </p:txBody>
      </p:sp>
      <p:pic>
        <p:nvPicPr>
          <p:cNvPr id="20" name="Picture 19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865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8" grpId="0"/>
      <p:bldP spid="9" grpId="0"/>
      <p:bldP spid="11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bg1"/>
                </a:solidFill>
              </a:rPr>
              <a:t>Structure à </a:t>
            </a:r>
            <a:r>
              <a:rPr lang="en-GB" dirty="0" err="1" smtClean="0">
                <a:solidFill>
                  <a:schemeClr val="bg1"/>
                </a:solidFill>
              </a:rPr>
              <a:t>choix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20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316" y="2199139"/>
            <a:ext cx="8115734" cy="835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2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bg1"/>
                </a:solidFill>
              </a:rPr>
              <a:t>Les </a:t>
            </a:r>
            <a:r>
              <a:rPr lang="en-GB" dirty="0" err="1" smtClean="0">
                <a:solidFill>
                  <a:schemeClr val="bg1"/>
                </a:solidFill>
              </a:rPr>
              <a:t>Boucles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21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26" y="2682875"/>
            <a:ext cx="7898493" cy="34244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970" y="2684479"/>
            <a:ext cx="7086600" cy="34892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050" y="6387890"/>
            <a:ext cx="7719369" cy="381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599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bg1"/>
                </a:solidFill>
              </a:rPr>
              <a:t>Les instructions break et continue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22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50" y="2992813"/>
            <a:ext cx="10058400" cy="554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38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 err="1">
                <a:solidFill>
                  <a:schemeClr val="bg1"/>
                </a:solidFill>
              </a:rPr>
              <a:t>Fonctions</a:t>
            </a:r>
            <a:r>
              <a:rPr lang="en-GB" altLang="fr-FR" dirty="0">
                <a:solidFill>
                  <a:schemeClr val="bg1"/>
                </a:solidFill>
              </a:rPr>
              <a:t>: passage des arguments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23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250" y="2530475"/>
            <a:ext cx="10058400" cy="692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14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 err="1">
                <a:solidFill>
                  <a:schemeClr val="bg1"/>
                </a:solidFill>
              </a:rPr>
              <a:t>Fonctions</a:t>
            </a:r>
            <a:r>
              <a:rPr lang="en-GB" altLang="fr-FR" dirty="0">
                <a:solidFill>
                  <a:schemeClr val="bg1"/>
                </a:solidFill>
              </a:rPr>
              <a:t>: passage par </a:t>
            </a:r>
            <a:r>
              <a:rPr lang="en-GB" altLang="fr-FR" dirty="0" err="1">
                <a:solidFill>
                  <a:schemeClr val="bg1"/>
                </a:solidFill>
              </a:rPr>
              <a:t>adresse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24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02129" y="3825875"/>
            <a:ext cx="9197521" cy="3145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 err="1"/>
              <a:t>En</a:t>
            </a:r>
            <a:r>
              <a:rPr lang="en-GB" altLang="fr-FR" sz="3200" dirty="0"/>
              <a:t> </a:t>
            </a:r>
            <a:r>
              <a:rPr lang="en-GB" altLang="fr-FR" sz="3200" dirty="0" err="1"/>
              <a:t>préfixant</a:t>
            </a:r>
            <a:r>
              <a:rPr lang="en-GB" altLang="fr-FR" sz="3200" dirty="0"/>
              <a:t> par '</a:t>
            </a:r>
            <a:r>
              <a:rPr lang="en-GB" altLang="fr-FR" sz="3200" b="1" dirty="0">
                <a:solidFill>
                  <a:srgbClr val="92D050"/>
                </a:solidFill>
              </a:rPr>
              <a:t>&amp;</a:t>
            </a:r>
            <a:r>
              <a:rPr lang="en-GB" altLang="fr-FR" sz="3200" dirty="0"/>
              <a:t>', on </a:t>
            </a:r>
            <a:r>
              <a:rPr lang="en-GB" altLang="fr-FR" sz="3200" dirty="0" err="1"/>
              <a:t>passe</a:t>
            </a:r>
            <a:r>
              <a:rPr lang="en-GB" altLang="fr-FR" sz="3200" dirty="0"/>
              <a:t> </a:t>
            </a:r>
            <a:r>
              <a:rPr lang="en-GB" altLang="fr-FR" sz="3200" dirty="0" err="1"/>
              <a:t>une</a:t>
            </a:r>
            <a:r>
              <a:rPr lang="en-GB" altLang="fr-FR" sz="3200" dirty="0"/>
              <a:t> variable par </a:t>
            </a:r>
            <a:r>
              <a:rPr lang="en-GB" altLang="fr-FR" sz="3200" dirty="0" err="1"/>
              <a:t>adresse</a:t>
            </a:r>
            <a:r>
              <a:rPr lang="en-GB" altLang="fr-FR" sz="3200" dirty="0"/>
              <a:t>.</a:t>
            </a:r>
          </a:p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 err="1" smtClean="0"/>
              <a:t>Risque</a:t>
            </a:r>
            <a:r>
              <a:rPr lang="en-GB" altLang="fr-FR" sz="3200" dirty="0" smtClean="0"/>
              <a:t> </a:t>
            </a:r>
            <a:r>
              <a:rPr lang="en-GB" altLang="fr-FR" sz="3200" dirty="0" err="1" smtClean="0"/>
              <a:t>d’introduire</a:t>
            </a:r>
            <a:r>
              <a:rPr lang="en-GB" altLang="fr-FR" sz="3200" dirty="0" smtClean="0"/>
              <a:t> </a:t>
            </a:r>
            <a:r>
              <a:rPr lang="en-GB" altLang="fr-FR" sz="3200" dirty="0"/>
              <a:t>un </a:t>
            </a:r>
            <a:r>
              <a:rPr lang="en-GB" altLang="fr-FR" sz="3200" dirty="0" err="1"/>
              <a:t>effet</a:t>
            </a:r>
            <a:r>
              <a:rPr lang="en-GB" altLang="fr-FR" sz="3200" dirty="0"/>
              <a:t> de </a:t>
            </a:r>
            <a:r>
              <a:rPr lang="en-GB" altLang="fr-FR" sz="3200" dirty="0" err="1"/>
              <a:t>bord</a:t>
            </a:r>
            <a:r>
              <a:rPr lang="en-GB" altLang="fr-FR" sz="3200" dirty="0"/>
              <a:t> </a:t>
            </a:r>
            <a:r>
              <a:rPr lang="en-GB" altLang="fr-FR" sz="3200" dirty="0" err="1"/>
              <a:t>si</a:t>
            </a:r>
            <a:r>
              <a:rPr lang="en-GB" altLang="fr-FR" sz="3200" dirty="0"/>
              <a:t> la </a:t>
            </a:r>
            <a:r>
              <a:rPr lang="en-GB" altLang="fr-FR" sz="3200" dirty="0" err="1"/>
              <a:t>fonction</a:t>
            </a:r>
            <a:r>
              <a:rPr lang="en-GB" altLang="fr-FR" sz="3200" dirty="0"/>
              <a:t> </a:t>
            </a:r>
            <a:r>
              <a:rPr lang="en-GB" altLang="fr-FR" sz="3200" dirty="0" err="1"/>
              <a:t>modifie</a:t>
            </a:r>
            <a:r>
              <a:rPr lang="en-GB" altLang="fr-FR" sz="3200" dirty="0"/>
              <a:t> </a:t>
            </a:r>
            <a:r>
              <a:rPr lang="en-GB" altLang="fr-FR" sz="3200" dirty="0" err="1"/>
              <a:t>ses</a:t>
            </a:r>
            <a:r>
              <a:rPr lang="en-GB" altLang="fr-FR" sz="3200" dirty="0"/>
              <a:t> arguments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2019" y="2342106"/>
            <a:ext cx="9214338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0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>
                <a:solidFill>
                  <a:schemeClr val="bg1"/>
                </a:solidFill>
              </a:rPr>
              <a:t>Passage par </a:t>
            </a:r>
            <a:r>
              <a:rPr lang="en-GB" altLang="fr-FR" dirty="0" err="1">
                <a:solidFill>
                  <a:schemeClr val="bg1"/>
                </a:solidFill>
              </a:rPr>
              <a:t>adresse</a:t>
            </a:r>
            <a:r>
              <a:rPr lang="en-GB" altLang="fr-FR" dirty="0">
                <a:solidFill>
                  <a:schemeClr val="bg1"/>
                </a:solidFill>
              </a:rPr>
              <a:t> avec </a:t>
            </a:r>
            <a:r>
              <a:rPr lang="en-GB" altLang="fr-FR" dirty="0" err="1">
                <a:solidFill>
                  <a:schemeClr val="bg1"/>
                </a:solidFill>
              </a:rPr>
              <a:t>déclaration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25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850" y="2454275"/>
            <a:ext cx="10940717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96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-31823"/>
            <a:ext cx="16634352" cy="19475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err="1" smtClean="0">
                <a:solidFill>
                  <a:schemeClr val="bg1"/>
                </a:solidFill>
              </a:rPr>
              <a:t>Outils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Logiciels</a:t>
            </a:r>
            <a:r>
              <a:rPr lang="en-GB" dirty="0" smtClean="0">
                <a:solidFill>
                  <a:schemeClr val="bg1"/>
                </a:solidFill>
              </a:rPr>
              <a:t/>
            </a:r>
            <a:br>
              <a:rPr lang="en-GB" dirty="0" smtClean="0">
                <a:solidFill>
                  <a:schemeClr val="bg1"/>
                </a:solidFill>
              </a:rPr>
            </a:b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26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3380" y="3825875"/>
            <a:ext cx="7172325" cy="139065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365250" y="3444875"/>
            <a:ext cx="10052050" cy="25978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b="1" dirty="0">
                <a:solidFill>
                  <a:srgbClr val="414141"/>
                </a:solidFill>
                <a:latin typeface="system-ui"/>
              </a:rPr>
              <a:t>WAMP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 – Windows, Apache, MySQL,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b="1" dirty="0">
                <a:solidFill>
                  <a:srgbClr val="414141"/>
                </a:solidFill>
                <a:latin typeface="system-ui"/>
              </a:rPr>
              <a:t>MAMP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 – Mac, Apache, MySQL,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b="1" dirty="0">
                <a:solidFill>
                  <a:srgbClr val="414141"/>
                </a:solidFill>
                <a:latin typeface="system-ui"/>
              </a:rPr>
              <a:t>LAMP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 – Linux, Apache, MySQL,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b="1" dirty="0">
                <a:solidFill>
                  <a:srgbClr val="414141"/>
                </a:solidFill>
                <a:latin typeface="system-ui"/>
              </a:rPr>
              <a:t>XAMPP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 – Multiplateforme (X), Apache, </a:t>
            </a:r>
            <a:r>
              <a:rPr lang="fr-FR" sz="2800" dirty="0" err="1">
                <a:solidFill>
                  <a:srgbClr val="414141"/>
                </a:solidFill>
                <a:latin typeface="system-ui"/>
              </a:rPr>
              <a:t>MariaDB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, PHP, Perl</a:t>
            </a:r>
            <a:endParaRPr lang="fr-FR" sz="2800" b="0" i="0" dirty="0">
              <a:solidFill>
                <a:srgbClr val="414141"/>
              </a:solidFill>
              <a:effectLst/>
              <a:latin typeface="system-u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44386" y="2579439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rgbClr val="414141"/>
                </a:solidFill>
                <a:latin typeface="system-ui"/>
              </a:rPr>
              <a:t>On peut utiliser les solutions </a:t>
            </a:r>
            <a:r>
              <a:rPr lang="fr-FR" sz="2800" b="1" dirty="0">
                <a:solidFill>
                  <a:srgbClr val="00B050"/>
                </a:solidFill>
                <a:latin typeface="system-ui"/>
              </a:rPr>
              <a:t>tout en un</a:t>
            </a:r>
            <a:endParaRPr lang="fr-FR" sz="2800" b="1" dirty="0">
              <a:solidFill>
                <a:srgbClr val="00B050"/>
              </a:solidFill>
              <a:latin typeface="system-u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54957" y="7126639"/>
            <a:ext cx="18473059" cy="1951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800" dirty="0">
                <a:solidFill>
                  <a:srgbClr val="414141"/>
                </a:solidFill>
                <a:latin typeface="system-ui"/>
                <a:hlinkClick r:id="rId18"/>
              </a:rPr>
              <a:t>Apache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 est un serveur Web open source qui gère les requêtes HTTP et sert les pages Web en conséquence</a:t>
            </a:r>
            <a:r>
              <a:rPr lang="fr-FR" sz="2800" dirty="0" smtClean="0">
                <a:solidFill>
                  <a:srgbClr val="414141"/>
                </a:solidFill>
                <a:latin typeface="system-ui"/>
              </a:rPr>
              <a:t>.</a:t>
            </a:r>
            <a:endParaRPr lang="fr-FR" sz="2800" dirty="0">
              <a:solidFill>
                <a:srgbClr val="414141"/>
              </a:solidFill>
              <a:latin typeface="system-ui"/>
            </a:endParaRPr>
          </a:p>
          <a:p>
            <a:pPr>
              <a:lnSpc>
                <a:spcPct val="150000"/>
              </a:lnSpc>
            </a:pPr>
            <a:r>
              <a:rPr lang="fr-FR" sz="2800" dirty="0">
                <a:solidFill>
                  <a:srgbClr val="414141"/>
                </a:solidFill>
                <a:latin typeface="system-ui"/>
                <a:hlinkClick r:id="rId19"/>
              </a:rPr>
              <a:t>MySQL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 est un serveur de base de données open source proposé par Oracle</a:t>
            </a:r>
            <a:r>
              <a:rPr lang="fr-FR" sz="2800" dirty="0" smtClean="0">
                <a:solidFill>
                  <a:srgbClr val="414141"/>
                </a:solidFill>
                <a:latin typeface="system-ui"/>
              </a:rPr>
              <a:t>.</a:t>
            </a:r>
            <a:endParaRPr lang="fr-FR" sz="2800" dirty="0">
              <a:solidFill>
                <a:srgbClr val="414141"/>
              </a:solidFill>
              <a:latin typeface="system-ui"/>
            </a:endParaRPr>
          </a:p>
          <a:p>
            <a:pPr>
              <a:lnSpc>
                <a:spcPct val="150000"/>
              </a:lnSpc>
            </a:pPr>
            <a:r>
              <a:rPr lang="fr-FR" sz="2800" dirty="0">
                <a:solidFill>
                  <a:srgbClr val="414141"/>
                </a:solidFill>
                <a:latin typeface="system-ui"/>
                <a:hlinkClick r:id="rId20"/>
              </a:rPr>
              <a:t>PHP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 (abréviation de </a:t>
            </a:r>
            <a:r>
              <a:rPr lang="fr-FR" sz="2800" dirty="0" err="1">
                <a:solidFill>
                  <a:srgbClr val="414141"/>
                </a:solidFill>
                <a:latin typeface="system-ui"/>
              </a:rPr>
              <a:t>Hypertext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 </a:t>
            </a:r>
            <a:r>
              <a:rPr lang="fr-FR" sz="2800" dirty="0" err="1">
                <a:solidFill>
                  <a:srgbClr val="414141"/>
                </a:solidFill>
                <a:latin typeface="system-ui"/>
              </a:rPr>
              <a:t>Preprocessor</a:t>
            </a:r>
            <a:r>
              <a:rPr lang="fr-FR" sz="2800" dirty="0">
                <a:solidFill>
                  <a:srgbClr val="414141"/>
                </a:solidFill>
                <a:latin typeface="system-ui"/>
              </a:rPr>
              <a:t>) est un langage de programmation principalement orienté Web.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84250" y="6350655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smtClean="0">
                <a:solidFill>
                  <a:srgbClr val="414141"/>
                </a:solidFill>
                <a:latin typeface="system-ui"/>
              </a:rPr>
              <a:t>Ou on installe </a:t>
            </a:r>
            <a:r>
              <a:rPr lang="fr-FR" sz="2800" b="1" dirty="0" err="1" smtClean="0">
                <a:solidFill>
                  <a:srgbClr val="00B050"/>
                </a:solidFill>
                <a:latin typeface="system-ui"/>
              </a:rPr>
              <a:t>séparament</a:t>
            </a:r>
            <a:endParaRPr lang="fr-FR" sz="2800" b="1" dirty="0">
              <a:solidFill>
                <a:srgbClr val="00B050"/>
              </a:solidFill>
              <a:latin typeface="system-ui"/>
            </a:endParaRPr>
          </a:p>
        </p:txBody>
      </p:sp>
    </p:spTree>
    <p:extLst>
      <p:ext uri="{BB962C8B-B14F-4D97-AF65-F5344CB8AC3E}">
        <p14:creationId xmlns:p14="http://schemas.microsoft.com/office/powerpoint/2010/main" val="222993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-31823"/>
            <a:ext cx="16634352" cy="19475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bg1"/>
                </a:solidFill>
              </a:rPr>
              <a:t>A </a:t>
            </a:r>
            <a:r>
              <a:rPr lang="en-GB" dirty="0" err="1" smtClean="0">
                <a:solidFill>
                  <a:schemeClr val="bg1"/>
                </a:solidFill>
              </a:rPr>
              <a:t>connaitre</a:t>
            </a:r>
            <a:r>
              <a:rPr lang="en-GB" dirty="0" smtClean="0">
                <a:solidFill>
                  <a:schemeClr val="bg1"/>
                </a:solidFill>
              </a:rPr>
              <a:t> pour </a:t>
            </a:r>
            <a:r>
              <a:rPr lang="en-GB" dirty="0" err="1" smtClean="0">
                <a:solidFill>
                  <a:schemeClr val="bg1"/>
                </a:solidFill>
              </a:rPr>
              <a:t>manipuler</a:t>
            </a:r>
            <a:r>
              <a:rPr lang="en-GB" dirty="0" smtClean="0">
                <a:solidFill>
                  <a:schemeClr val="bg1"/>
                </a:solidFill>
              </a:rPr>
              <a:t> les BDD</a:t>
            </a:r>
            <a:br>
              <a:rPr lang="en-GB" dirty="0" smtClean="0">
                <a:solidFill>
                  <a:schemeClr val="bg1"/>
                </a:solidFill>
              </a:rPr>
            </a:b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27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6250" y="2028105"/>
            <a:ext cx="9816928" cy="855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531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fr-FR" spc="-27" dirty="0" smtClean="0"/>
              <a:t> </a:t>
            </a:r>
            <a:r>
              <a:rPr lang="fr-FR" sz="5400" dirty="0" smtClean="0">
                <a:solidFill>
                  <a:schemeClr val="bg1"/>
                </a:solidFill>
              </a:rPr>
              <a:t>Premier exemple PHP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3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850" y="2835275"/>
            <a:ext cx="10058400" cy="628214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02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fr-FR" spc="-27" dirty="0">
                <a:solidFill>
                  <a:schemeClr val="bg1"/>
                </a:solidFill>
              </a:rPr>
              <a:t>Comment ça marche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4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650" y="1976677"/>
            <a:ext cx="6334125" cy="743204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147050" y="270986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0070C0"/>
                </a:solidFill>
              </a:rPr>
              <a:t>Requête </a:t>
            </a:r>
            <a:endParaRPr lang="fr-FR" b="1" dirty="0">
              <a:solidFill>
                <a:srgbClr val="0070C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509250" y="496887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CB5622"/>
                </a:solidFill>
              </a:rPr>
              <a:t>Code PHP </a:t>
            </a:r>
            <a:endParaRPr lang="fr-FR" b="1" dirty="0">
              <a:solidFill>
                <a:srgbClr val="CB5622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223250" y="8626475"/>
            <a:ext cx="1671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0070C0"/>
                </a:solidFill>
              </a:rPr>
              <a:t>interrogation </a:t>
            </a:r>
            <a:endParaRPr lang="fr-FR" b="1" dirty="0">
              <a:solidFill>
                <a:srgbClr val="0070C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238671" y="4480359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0070C0"/>
                </a:solidFill>
              </a:rPr>
              <a:t>Réponse</a:t>
            </a:r>
            <a:endParaRPr lang="fr-FR" b="1" dirty="0">
              <a:solidFill>
                <a:srgbClr val="0070C0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50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10" grpId="0"/>
      <p:bldP spid="18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fr-FR" spc="-27" dirty="0" smtClean="0"/>
              <a:t> </a:t>
            </a:r>
            <a:r>
              <a:rPr lang="fr-FR" sz="5400" dirty="0" smtClean="0">
                <a:solidFill>
                  <a:schemeClr val="bg1"/>
                </a:solidFill>
              </a:rPr>
              <a:t>Ce que le serveur renvoi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5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450" y="2987675"/>
            <a:ext cx="7612853" cy="611224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6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 err="1">
                <a:solidFill>
                  <a:schemeClr val="bg1"/>
                </a:solidFill>
              </a:rPr>
              <a:t>Syntaxe</a:t>
            </a:r>
            <a:r>
              <a:rPr lang="en-GB" altLang="fr-FR" dirty="0">
                <a:solidFill>
                  <a:schemeClr val="bg1"/>
                </a:solidFill>
              </a:rPr>
              <a:t> de PHP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6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08450" y="2530475"/>
            <a:ext cx="11277600" cy="58539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 err="1">
                <a:solidFill>
                  <a:schemeClr val="accent2"/>
                </a:solidFill>
                <a:latin typeface="Arial" panose="020B0604020202020204" pitchFamily="34" charset="0"/>
              </a:rPr>
              <a:t>Commentaires</a:t>
            </a:r>
            <a:endParaRPr lang="en-GB" altLang="fr-FR" sz="3200" b="1" dirty="0">
              <a:solidFill>
                <a:schemeClr val="accent2"/>
              </a:solidFill>
              <a:latin typeface="Arial" panose="020B0604020202020204" pitchFamily="34" charset="0"/>
            </a:endParaRPr>
          </a:p>
          <a:p>
            <a:pPr lvl="1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>
                <a:latin typeface="Arial" panose="020B0604020202020204" pitchFamily="34" charset="0"/>
              </a:rPr>
              <a:t>/* ... */ </a:t>
            </a:r>
            <a:r>
              <a:rPr lang="en-GB" altLang="fr-FR" sz="3200" dirty="0" err="1">
                <a:latin typeface="Arial" panose="020B0604020202020204" pitchFamily="34" charset="0"/>
              </a:rPr>
              <a:t>ou</a:t>
            </a:r>
            <a:r>
              <a:rPr lang="en-GB" altLang="fr-FR" sz="3200" dirty="0">
                <a:latin typeface="Arial" panose="020B0604020202020204" pitchFamily="34" charset="0"/>
              </a:rPr>
              <a:t> //... </a:t>
            </a:r>
            <a:r>
              <a:rPr lang="en-GB" altLang="fr-FR" sz="3200" dirty="0" err="1">
                <a:latin typeface="Arial" panose="020B0604020202020204" pitchFamily="34" charset="0"/>
              </a:rPr>
              <a:t>ou</a:t>
            </a:r>
            <a:r>
              <a:rPr lang="en-GB" altLang="fr-FR" sz="3200" dirty="0">
                <a:latin typeface="Arial" panose="020B0604020202020204" pitchFamily="34" charset="0"/>
              </a:rPr>
              <a:t> # ...</a:t>
            </a:r>
          </a:p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</a:rPr>
              <a:t>Variables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–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>
                <a:latin typeface="Arial" panose="020B0604020202020204" pitchFamily="34" charset="0"/>
              </a:rPr>
              <a:t>Un '</a:t>
            </a:r>
            <a:r>
              <a:rPr lang="en-GB" altLang="fr-FR" sz="3200" dirty="0">
                <a:solidFill>
                  <a:schemeClr val="accent6"/>
                </a:solidFill>
                <a:latin typeface="Arial" panose="020B0604020202020204" pitchFamily="34" charset="0"/>
              </a:rPr>
              <a:t>$</a:t>
            </a:r>
            <a:r>
              <a:rPr lang="en-GB" altLang="fr-FR" sz="3200" dirty="0">
                <a:latin typeface="Arial" panose="020B0604020202020204" pitchFamily="34" charset="0"/>
              </a:rPr>
              <a:t>', </a:t>
            </a:r>
            <a:r>
              <a:rPr lang="en-GB" altLang="fr-FR" sz="3200" dirty="0" err="1">
                <a:latin typeface="Arial" panose="020B0604020202020204" pitchFamily="34" charset="0"/>
              </a:rPr>
              <a:t>puis</a:t>
            </a:r>
            <a:r>
              <a:rPr lang="en-GB" altLang="fr-FR" sz="3200" dirty="0">
                <a:latin typeface="Arial" panose="020B0604020202020204" pitchFamily="34" charset="0"/>
              </a:rPr>
              <a:t> (au </a:t>
            </a:r>
            <a:r>
              <a:rPr lang="en-GB" altLang="fr-FR" sz="3200" dirty="0" err="1">
                <a:latin typeface="Arial" panose="020B0604020202020204" pitchFamily="34" charset="0"/>
              </a:rPr>
              <a:t>moins</a:t>
            </a:r>
            <a:r>
              <a:rPr lang="en-GB" altLang="fr-FR" sz="3200" dirty="0">
                <a:latin typeface="Arial" panose="020B0604020202020204" pitchFamily="34" charset="0"/>
              </a:rPr>
              <a:t>) </a:t>
            </a:r>
            <a:r>
              <a:rPr lang="en-GB" altLang="fr-FR" sz="3200" dirty="0" err="1">
                <a:latin typeface="Arial" panose="020B0604020202020204" pitchFamily="34" charset="0"/>
              </a:rPr>
              <a:t>une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dirty="0" err="1">
                <a:latin typeface="Arial" panose="020B0604020202020204" pitchFamily="34" charset="0"/>
              </a:rPr>
              <a:t>lettre</a:t>
            </a:r>
            <a:r>
              <a:rPr lang="en-GB" altLang="fr-FR" sz="3200" dirty="0">
                <a:latin typeface="Arial" panose="020B0604020202020204" pitchFamily="34" charset="0"/>
              </a:rPr>
              <a:t>, </a:t>
            </a:r>
            <a:r>
              <a:rPr lang="en-GB" altLang="fr-FR" sz="3200" dirty="0" err="1">
                <a:latin typeface="Arial" panose="020B0604020202020204" pitchFamily="34" charset="0"/>
              </a:rPr>
              <a:t>puis</a:t>
            </a:r>
            <a:r>
              <a:rPr lang="en-GB" altLang="fr-FR" sz="3200" dirty="0">
                <a:latin typeface="Arial" panose="020B0604020202020204" pitchFamily="34" charset="0"/>
              </a:rPr>
              <a:t> tout </a:t>
            </a:r>
            <a:r>
              <a:rPr lang="en-GB" altLang="fr-FR" sz="3200" dirty="0" err="1">
                <a:latin typeface="Arial" panose="020B0604020202020204" pitchFamily="34" charset="0"/>
              </a:rPr>
              <a:t>ce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dirty="0" err="1">
                <a:latin typeface="Arial" panose="020B0604020202020204" pitchFamily="34" charset="0"/>
              </a:rPr>
              <a:t>qu'on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dirty="0" err="1">
                <a:latin typeface="Arial" panose="020B0604020202020204" pitchFamily="34" charset="0"/>
              </a:rPr>
              <a:t>veut</a:t>
            </a:r>
            <a:r>
              <a:rPr lang="en-GB" altLang="fr-FR" sz="3200" dirty="0">
                <a:latin typeface="Arial" panose="020B0604020202020204" pitchFamily="34" charset="0"/>
              </a:rPr>
              <a:t>.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–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>
                <a:latin typeface="Arial" panose="020B0604020202020204" pitchFamily="34" charset="0"/>
              </a:rPr>
              <a:t>Attention : distinction </a:t>
            </a:r>
            <a:r>
              <a:rPr lang="en-GB" altLang="fr-FR" sz="3200" dirty="0" err="1">
                <a:latin typeface="Arial" panose="020B0604020202020204" pitchFamily="34" charset="0"/>
              </a:rPr>
              <a:t>minuscules</a:t>
            </a:r>
            <a:r>
              <a:rPr lang="en-GB" altLang="fr-FR" sz="3200" dirty="0">
                <a:latin typeface="Arial" panose="020B0604020202020204" pitchFamily="34" charset="0"/>
              </a:rPr>
              <a:t>/majuscules</a:t>
            </a:r>
          </a:p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 err="1">
                <a:solidFill>
                  <a:schemeClr val="accent6"/>
                </a:solidFill>
                <a:latin typeface="Arial" panose="020B0604020202020204" pitchFamily="34" charset="0"/>
              </a:rPr>
              <a:t>Constantes</a:t>
            </a:r>
            <a:endParaRPr lang="en-GB" altLang="fr-FR" sz="3200" b="1" dirty="0">
              <a:solidFill>
                <a:schemeClr val="accent6"/>
              </a:solidFill>
              <a:latin typeface="Arial" panose="020B0604020202020204" pitchFamily="34" charset="0"/>
            </a:endParaRPr>
          </a:p>
          <a:p>
            <a:pPr lvl="1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>
                <a:latin typeface="Arial" panose="020B0604020202020204" pitchFamily="34" charset="0"/>
              </a:rPr>
              <a:t>define (PI, 3.14116)</a:t>
            </a:r>
          </a:p>
        </p:txBody>
      </p:sp>
      <p:pic>
        <p:nvPicPr>
          <p:cNvPr id="17" name="Picture 16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8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 err="1">
                <a:solidFill>
                  <a:schemeClr val="bg1"/>
                </a:solidFill>
              </a:rPr>
              <a:t>Déclaration</a:t>
            </a:r>
            <a:r>
              <a:rPr lang="en-GB" altLang="fr-FR" dirty="0">
                <a:solidFill>
                  <a:schemeClr val="bg1"/>
                </a:solidFill>
              </a:rPr>
              <a:t> de variables, types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7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70601" y="2606675"/>
            <a:ext cx="10052050" cy="555844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Pas de </a:t>
            </a:r>
            <a:r>
              <a:rPr lang="en-GB" altLang="fr-FR" sz="3200" b="1" dirty="0" err="1">
                <a:solidFill>
                  <a:schemeClr val="accent2"/>
                </a:solidFill>
                <a:latin typeface="Arial" panose="020B0604020202020204" pitchFamily="34" charset="0"/>
              </a:rPr>
              <a:t>déclaration</a:t>
            </a:r>
            <a:r>
              <a:rPr lang="en-GB" altLang="fr-FR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 </a:t>
            </a:r>
            <a:r>
              <a:rPr lang="en-GB" altLang="fr-FR" sz="3200" dirty="0">
                <a:latin typeface="Arial" panose="020B0604020202020204" pitchFamily="34" charset="0"/>
              </a:rPr>
              <a:t>de variable </a:t>
            </a:r>
            <a:r>
              <a:rPr lang="en-GB" altLang="fr-FR" sz="3200" dirty="0" err="1">
                <a:latin typeface="Arial" panose="020B0604020202020204" pitchFamily="34" charset="0"/>
              </a:rPr>
              <a:t>en</a:t>
            </a:r>
            <a:r>
              <a:rPr lang="en-GB" altLang="fr-FR" sz="3200" dirty="0">
                <a:latin typeface="Arial" panose="020B0604020202020204" pitchFamily="34" charset="0"/>
              </a:rPr>
              <a:t> PHP !</a:t>
            </a:r>
          </a:p>
          <a:p>
            <a:pPr marL="742950" lvl="1" indent="-2857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–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 err="1">
                <a:latin typeface="Arial" panose="020B0604020202020204" pitchFamily="34" charset="0"/>
              </a:rPr>
              <a:t>L'apparition</a:t>
            </a:r>
            <a:r>
              <a:rPr lang="en-GB" altLang="fr-FR" sz="3200" dirty="0">
                <a:latin typeface="Arial" panose="020B0604020202020204" pitchFamily="34" charset="0"/>
              </a:rPr>
              <a:t> d'un nouveau </a:t>
            </a:r>
            <a:r>
              <a:rPr lang="en-GB" altLang="fr-FR" sz="3200" dirty="0" err="1">
                <a:latin typeface="Arial" panose="020B0604020202020204" pitchFamily="34" charset="0"/>
              </a:rPr>
              <a:t>symbole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dirty="0" err="1">
                <a:latin typeface="Arial" panose="020B0604020202020204" pitchFamily="34" charset="0"/>
              </a:rPr>
              <a:t>préfixé</a:t>
            </a:r>
            <a:r>
              <a:rPr lang="en-GB" altLang="fr-FR" sz="3200" dirty="0">
                <a:latin typeface="Arial" panose="020B0604020202020204" pitchFamily="34" charset="0"/>
              </a:rPr>
              <a:t> par '</a:t>
            </a:r>
            <a:r>
              <a:rPr lang="en-GB" altLang="fr-FR" sz="3200" b="1" dirty="0">
                <a:solidFill>
                  <a:srgbClr val="FF0000"/>
                </a:solidFill>
                <a:latin typeface="Arial" panose="020B0604020202020204" pitchFamily="34" charset="0"/>
              </a:rPr>
              <a:t>$</a:t>
            </a:r>
            <a:r>
              <a:rPr lang="en-GB" altLang="fr-FR" sz="3200" dirty="0">
                <a:latin typeface="Arial" panose="020B0604020202020204" pitchFamily="34" charset="0"/>
              </a:rPr>
              <a:t>' </a:t>
            </a:r>
            <a:r>
              <a:rPr lang="en-GB" altLang="fr-FR" sz="3200" dirty="0" err="1">
                <a:latin typeface="Arial" panose="020B0604020202020204" pitchFamily="34" charset="0"/>
              </a:rPr>
              <a:t>entraîne</a:t>
            </a:r>
            <a:r>
              <a:rPr lang="en-GB" altLang="fr-FR" sz="3200" dirty="0">
                <a:latin typeface="Arial" panose="020B0604020202020204" pitchFamily="34" charset="0"/>
              </a:rPr>
              <a:t> la </a:t>
            </a:r>
            <a:r>
              <a:rPr lang="en-GB" altLang="fr-FR" sz="3200" dirty="0" err="1">
                <a:latin typeface="Arial" panose="020B0604020202020204" pitchFamily="34" charset="0"/>
              </a:rPr>
              <a:t>création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dirty="0" err="1">
                <a:latin typeface="Arial" panose="020B0604020202020204" pitchFamily="34" charset="0"/>
              </a:rPr>
              <a:t>d'une</a:t>
            </a:r>
            <a:r>
              <a:rPr lang="en-GB" altLang="fr-FR" sz="3200" dirty="0">
                <a:latin typeface="Arial" panose="020B0604020202020204" pitchFamily="34" charset="0"/>
              </a:rPr>
              <a:t> variable</a:t>
            </a:r>
            <a:br>
              <a:rPr lang="en-GB" altLang="fr-FR" sz="3200" dirty="0">
                <a:latin typeface="Arial" panose="020B0604020202020204" pitchFamily="34" charset="0"/>
              </a:rPr>
            </a:br>
            <a:r>
              <a:rPr lang="en-GB" altLang="fr-FR" sz="3200" dirty="0">
                <a:latin typeface="Arial" panose="020B0604020202020204" pitchFamily="34" charset="0"/>
              </a:rPr>
              <a:t>		Ex : </a:t>
            </a:r>
            <a:r>
              <a:rPr lang="en-GB" altLang="fr-FR" sz="3200" b="1" dirty="0">
                <a:solidFill>
                  <a:srgbClr val="FF0000"/>
                </a:solidFill>
                <a:latin typeface="Arial" panose="020B0604020202020204" pitchFamily="34" charset="0"/>
              </a:rPr>
              <a:t>$</a:t>
            </a:r>
            <a:r>
              <a:rPr lang="en-GB" altLang="fr-FR" sz="3200" dirty="0" err="1">
                <a:latin typeface="Arial" panose="020B0604020202020204" pitchFamily="34" charset="0"/>
              </a:rPr>
              <a:t>maVariable</a:t>
            </a:r>
            <a:r>
              <a:rPr lang="en-GB" altLang="fr-FR" sz="3200" dirty="0">
                <a:latin typeface="Arial" panose="020B0604020202020204" pitchFamily="34" charset="0"/>
              </a:rPr>
              <a:t> = 1;</a:t>
            </a:r>
          </a:p>
          <a:p>
            <a:pPr marL="342900" lvl="0" indent="-3429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 smtClean="0">
                <a:latin typeface="Arial" panose="020B0604020202020204" pitchFamily="34" charset="0"/>
              </a:rPr>
              <a:t>Le </a:t>
            </a:r>
            <a:r>
              <a:rPr lang="en-GB" altLang="fr-FR" sz="3200" dirty="0" err="1">
                <a:latin typeface="Arial" panose="020B0604020202020204" pitchFamily="34" charset="0"/>
              </a:rPr>
              <a:t>typage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dirty="0" err="1">
                <a:latin typeface="Arial" panose="020B0604020202020204" pitchFamily="34" charset="0"/>
              </a:rPr>
              <a:t>est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b="1" dirty="0" err="1">
                <a:solidFill>
                  <a:schemeClr val="accent6"/>
                </a:solidFill>
                <a:latin typeface="Arial" panose="020B0604020202020204" pitchFamily="34" charset="0"/>
              </a:rPr>
              <a:t>dynamique</a:t>
            </a:r>
            <a:endParaRPr lang="en-GB" altLang="fr-FR" sz="3200" b="1" dirty="0">
              <a:solidFill>
                <a:schemeClr val="accent6"/>
              </a:solidFill>
              <a:latin typeface="Arial" panose="020B0604020202020204" pitchFamily="34" charset="0"/>
            </a:endParaRPr>
          </a:p>
          <a:p>
            <a:pPr marL="742950" lvl="1" indent="-28575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Tx/>
              <a:buChar char="–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dirty="0" err="1">
                <a:latin typeface="Arial" panose="020B0604020202020204" pitchFamily="34" charset="0"/>
              </a:rPr>
              <a:t>Une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dirty="0" err="1">
                <a:latin typeface="Arial" panose="020B0604020202020204" pitchFamily="34" charset="0"/>
              </a:rPr>
              <a:t>même</a:t>
            </a:r>
            <a:r>
              <a:rPr lang="en-GB" altLang="fr-FR" sz="3200" dirty="0">
                <a:latin typeface="Arial" panose="020B0604020202020204" pitchFamily="34" charset="0"/>
              </a:rPr>
              <a:t> variable </a:t>
            </a:r>
            <a:r>
              <a:rPr lang="en-GB" altLang="fr-FR" sz="3200" dirty="0" err="1">
                <a:latin typeface="Arial" panose="020B0604020202020204" pitchFamily="34" charset="0"/>
              </a:rPr>
              <a:t>peut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dirty="0" err="1">
                <a:latin typeface="Arial" panose="020B0604020202020204" pitchFamily="34" charset="0"/>
              </a:rPr>
              <a:t>être</a:t>
            </a:r>
            <a:r>
              <a:rPr lang="en-GB" altLang="fr-FR" sz="3200" dirty="0">
                <a:latin typeface="Arial" panose="020B0604020202020204" pitchFamily="34" charset="0"/>
              </a:rPr>
              <a:t> </a:t>
            </a:r>
            <a:r>
              <a:rPr lang="en-GB" altLang="fr-FR" sz="3200" dirty="0" err="1">
                <a:latin typeface="Arial" panose="020B0604020202020204" pitchFamily="34" charset="0"/>
              </a:rPr>
              <a:t>utilisée</a:t>
            </a:r>
            <a:r>
              <a:rPr lang="en-GB" altLang="fr-FR" sz="3200" dirty="0">
                <a:latin typeface="Arial" panose="020B0604020202020204" pitchFamily="34" charset="0"/>
              </a:rPr>
              <a:t> pour stocker </a:t>
            </a:r>
            <a:r>
              <a:rPr lang="en-GB" altLang="fr-FR" sz="3200" dirty="0" err="1">
                <a:latin typeface="Arial" panose="020B0604020202020204" pitchFamily="34" charset="0"/>
              </a:rPr>
              <a:t>plusieurs</a:t>
            </a:r>
            <a:r>
              <a:rPr lang="en-GB" altLang="fr-FR" sz="3200" dirty="0">
                <a:latin typeface="Arial" panose="020B0604020202020204" pitchFamily="34" charset="0"/>
              </a:rPr>
              <a:t> types de </a:t>
            </a:r>
            <a:r>
              <a:rPr lang="en-GB" altLang="fr-FR" sz="3200" dirty="0" err="1">
                <a:latin typeface="Arial" panose="020B0604020202020204" pitchFamily="34" charset="0"/>
              </a:rPr>
              <a:t>données</a:t>
            </a:r>
            <a:endParaRPr lang="en-GB" altLang="fr-FR" sz="3200" dirty="0">
              <a:latin typeface="Arial" panose="020B0604020202020204" pitchFamily="34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7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altLang="fr-FR" dirty="0" err="1">
                <a:solidFill>
                  <a:schemeClr val="bg1"/>
                </a:solidFill>
              </a:rPr>
              <a:t>Déclaration</a:t>
            </a:r>
            <a:r>
              <a:rPr lang="en-GB" altLang="fr-FR" dirty="0">
                <a:solidFill>
                  <a:schemeClr val="bg1"/>
                </a:solidFill>
              </a:rPr>
              <a:t> de variables, types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8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26025" y="3644894"/>
            <a:ext cx="10052050" cy="403187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/>
              <a:t>Les </a:t>
            </a:r>
            <a:r>
              <a:rPr lang="en-GB" altLang="fr-FR" sz="3200" b="1" dirty="0" err="1"/>
              <a:t>entiers</a:t>
            </a:r>
            <a:r>
              <a:rPr lang="en-GB" altLang="fr-FR" sz="3200" dirty="0"/>
              <a:t/>
            </a:r>
            <a:br>
              <a:rPr lang="en-GB" altLang="fr-FR" sz="3200" dirty="0"/>
            </a:br>
            <a:r>
              <a:rPr lang="en-GB" altLang="fr-FR" sz="3200" dirty="0"/>
              <a:t>	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 err="1">
                <a:latin typeface="Courier" charset="0"/>
              </a:rPr>
              <a:t>i</a:t>
            </a:r>
            <a:r>
              <a:rPr lang="en-GB" altLang="fr-FR" sz="3200" dirty="0">
                <a:latin typeface="Courier" charset="0"/>
              </a:rPr>
              <a:t> = 1;</a:t>
            </a:r>
          </a:p>
          <a:p>
            <a: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/>
              <a:t>Les </a:t>
            </a:r>
            <a:r>
              <a:rPr lang="en-GB" altLang="fr-FR" sz="3200" b="1" dirty="0" err="1"/>
              <a:t>réels</a:t>
            </a:r>
            <a:r>
              <a:rPr lang="en-GB" altLang="fr-FR" sz="3200" dirty="0"/>
              <a:t/>
            </a:r>
            <a:br>
              <a:rPr lang="en-GB" altLang="fr-FR" sz="3200" dirty="0"/>
            </a:br>
            <a:r>
              <a:rPr lang="en-GB" altLang="fr-FR" sz="3200" dirty="0"/>
              <a:t>	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 err="1">
                <a:latin typeface="Courier" charset="0"/>
              </a:rPr>
              <a:t>i</a:t>
            </a:r>
            <a:r>
              <a:rPr lang="en-GB" altLang="fr-FR" sz="3200" dirty="0">
                <a:latin typeface="Courier" charset="0"/>
              </a:rPr>
              <a:t> = 1.12;</a:t>
            </a:r>
          </a:p>
          <a:p>
            <a: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/>
              <a:t>Les </a:t>
            </a:r>
            <a:r>
              <a:rPr lang="en-GB" altLang="fr-FR" sz="3200" b="1" dirty="0" err="1"/>
              <a:t>chaînes</a:t>
            </a:r>
            <a:r>
              <a:rPr lang="en-GB" altLang="fr-FR" sz="3200" b="1" dirty="0"/>
              <a:t> de </a:t>
            </a:r>
            <a:r>
              <a:rPr lang="en-GB" altLang="fr-FR" sz="3200" b="1" dirty="0" err="1"/>
              <a:t>caractère</a:t>
            </a:r>
            <a:r>
              <a:rPr lang="en-GB" altLang="fr-FR" sz="3200" dirty="0"/>
              <a:t/>
            </a:r>
            <a:br>
              <a:rPr lang="en-GB" altLang="fr-FR" sz="3200" dirty="0"/>
            </a:br>
            <a:r>
              <a:rPr lang="en-GB" altLang="fr-FR" sz="3200" dirty="0"/>
              <a:t>	</a:t>
            </a:r>
            <a:r>
              <a:rPr lang="en-GB" altLang="fr-FR" sz="3200" dirty="0">
                <a:latin typeface="Courier" charset="0"/>
              </a:rPr>
              <a:t>$</a:t>
            </a:r>
            <a:r>
              <a:rPr lang="en-GB" altLang="fr-FR" sz="3200" dirty="0" err="1">
                <a:latin typeface="Courier" charset="0"/>
              </a:rPr>
              <a:t>i</a:t>
            </a:r>
            <a:r>
              <a:rPr lang="en-GB" altLang="fr-FR" sz="3200" dirty="0">
                <a:latin typeface="Courier" charset="0"/>
              </a:rPr>
              <a:t> = "Je </a:t>
            </a:r>
            <a:r>
              <a:rPr lang="en-GB" altLang="fr-FR" sz="3200" dirty="0" err="1">
                <a:latin typeface="Courier" charset="0"/>
              </a:rPr>
              <a:t>suis</a:t>
            </a:r>
            <a:r>
              <a:rPr lang="en-GB" altLang="fr-FR" sz="3200" dirty="0">
                <a:latin typeface="Courier" charset="0"/>
              </a:rPr>
              <a:t> </a:t>
            </a:r>
            <a:r>
              <a:rPr lang="en-GB" altLang="fr-FR" sz="3200" dirty="0" err="1">
                <a:latin typeface="Courier" charset="0"/>
              </a:rPr>
              <a:t>une</a:t>
            </a:r>
            <a:r>
              <a:rPr lang="en-GB" altLang="fr-FR" sz="3200" dirty="0">
                <a:latin typeface="Courier" charset="0"/>
              </a:rPr>
              <a:t> </a:t>
            </a:r>
            <a:r>
              <a:rPr lang="en-GB" altLang="fr-FR" sz="3200" dirty="0" err="1">
                <a:latin typeface="Courier" charset="0"/>
              </a:rPr>
              <a:t>chaîne</a:t>
            </a:r>
            <a:r>
              <a:rPr lang="en-GB" altLang="fr-FR" sz="3200" dirty="0">
                <a:latin typeface="Courier" charset="0"/>
              </a:rPr>
              <a:t>";</a:t>
            </a:r>
          </a:p>
          <a:p>
            <a: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altLang="fr-FR" sz="3200" b="1" dirty="0" err="1"/>
              <a:t>Booléen</a:t>
            </a:r>
            <a:r>
              <a:rPr lang="en-GB" altLang="fr-FR" sz="3200" dirty="0"/>
              <a:t/>
            </a:r>
            <a:br>
              <a:rPr lang="en-GB" altLang="fr-FR" sz="3200" dirty="0"/>
            </a:br>
            <a:r>
              <a:rPr lang="en-GB" altLang="fr-FR" sz="3200" dirty="0"/>
              <a:t>	</a:t>
            </a:r>
            <a:r>
              <a:rPr lang="en-GB" altLang="fr-FR" sz="3200" b="1" dirty="0">
                <a:solidFill>
                  <a:srgbClr val="FF0000"/>
                </a:solidFill>
                <a:latin typeface="Courier" charset="0"/>
              </a:rPr>
              <a:t>$</a:t>
            </a:r>
            <a:r>
              <a:rPr lang="en-GB" altLang="fr-FR" sz="3200" dirty="0" err="1">
                <a:latin typeface="Courier" charset="0"/>
              </a:rPr>
              <a:t>i</a:t>
            </a:r>
            <a:r>
              <a:rPr lang="en-GB" altLang="fr-FR" sz="3200" dirty="0">
                <a:latin typeface="Courier" charset="0"/>
              </a:rPr>
              <a:t> = true;</a:t>
            </a:r>
            <a:endParaRPr lang="en-GB" altLang="fr-FR" sz="3200" dirty="0"/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48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>
            <p:custDataLst>
              <p:tags r:id="rId1"/>
            </p:custDataLst>
          </p:nvPr>
        </p:nvSpPr>
        <p:spPr>
          <a:xfrm>
            <a:off x="0" y="10681970"/>
            <a:ext cx="20104100" cy="611505"/>
          </a:xfrm>
          <a:custGeom>
            <a:avLst/>
            <a:gdLst/>
            <a:ahLst/>
            <a:cxnLst/>
            <a:rect l="l" t="t" r="r" b="b"/>
            <a:pathLst>
              <a:path w="20104100" h="611504">
                <a:moveTo>
                  <a:pt x="20104100" y="611045"/>
                </a:moveTo>
                <a:lnTo>
                  <a:pt x="0" y="611045"/>
                </a:lnTo>
                <a:lnTo>
                  <a:pt x="0" y="0"/>
                </a:lnTo>
                <a:lnTo>
                  <a:pt x="20104100" y="0"/>
                </a:lnTo>
                <a:lnTo>
                  <a:pt x="20104100" y="611045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 txBox="1"/>
          <p:nvPr>
            <p:custDataLst>
              <p:tags r:id="rId2"/>
            </p:custDataLst>
          </p:nvPr>
        </p:nvSpPr>
        <p:spPr>
          <a:xfrm>
            <a:off x="7794987" y="10843183"/>
            <a:ext cx="4351655" cy="41910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426720">
              <a:spcBef>
                <a:spcPts val="355"/>
              </a:spcBef>
            </a:pPr>
            <a:r>
              <a:rPr sz="1650" spc="-30" dirty="0">
                <a:solidFill>
                  <a:srgbClr val="E1E1E1"/>
                </a:solidFill>
                <a:latin typeface="Arial"/>
                <a:cs typeface="Arial"/>
              </a:rPr>
              <a:t>Se7en </a:t>
            </a:r>
            <a:r>
              <a:rPr sz="1650" spc="-20" dirty="0">
                <a:solidFill>
                  <a:srgbClr val="E1E1E1"/>
                </a:solidFill>
                <a:latin typeface="Arial"/>
                <a:cs typeface="Arial"/>
              </a:rPr>
              <a:t>- </a:t>
            </a:r>
            <a:r>
              <a:rPr sz="1650" spc="-15" dirty="0">
                <a:solidFill>
                  <a:srgbClr val="E1E1E1"/>
                </a:solidFill>
                <a:latin typeface="Arial"/>
                <a:cs typeface="Arial"/>
              </a:rPr>
              <a:t>Creative </a:t>
            </a:r>
            <a:r>
              <a:rPr sz="1650" spc="25" dirty="0">
                <a:solidFill>
                  <a:srgbClr val="E7E7E7"/>
                </a:solidFill>
                <a:latin typeface="Arial"/>
                <a:cs typeface="Arial"/>
              </a:rPr>
              <a:t>Powerpoint</a:t>
            </a:r>
            <a:r>
              <a:rPr sz="1650" spc="-110" dirty="0">
                <a:solidFill>
                  <a:srgbClr val="E7E7E7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E1E1E1"/>
                </a:solidFill>
                <a:latin typeface="Arial"/>
                <a:cs typeface="Arial"/>
              </a:rPr>
              <a:t>Template</a:t>
            </a:r>
            <a:endParaRPr sz="165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/>
          <p:nvPr>
            <p:custDataLst>
              <p:tags r:id="rId3"/>
            </p:custDataLst>
          </p:nvPr>
        </p:nvSpPr>
        <p:spPr>
          <a:xfrm>
            <a:off x="19477307" y="10799654"/>
            <a:ext cx="429076" cy="429077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>
            <p:custDataLst>
              <p:tags r:id="rId4"/>
            </p:custDataLst>
          </p:nvPr>
        </p:nvSpPr>
        <p:spPr>
          <a:xfrm>
            <a:off x="163802" y="10794315"/>
            <a:ext cx="407413" cy="439777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>
            <p:custDataLst>
              <p:tags r:id="rId5"/>
            </p:custDataLst>
          </p:nvPr>
        </p:nvSpPr>
        <p:spPr>
          <a:xfrm>
            <a:off x="0" y="0"/>
            <a:ext cx="20104100" cy="1815464"/>
          </a:xfrm>
          <a:custGeom>
            <a:avLst/>
            <a:gdLst/>
            <a:ahLst/>
            <a:cxnLst/>
            <a:rect l="l" t="t" r="r" b="b"/>
            <a:pathLst>
              <a:path w="20104100" h="1815464">
                <a:moveTo>
                  <a:pt x="0" y="1815023"/>
                </a:moveTo>
                <a:lnTo>
                  <a:pt x="0" y="0"/>
                </a:lnTo>
                <a:lnTo>
                  <a:pt x="20104100" y="0"/>
                </a:lnTo>
                <a:lnTo>
                  <a:pt x="20104100" y="1815023"/>
                </a:lnTo>
                <a:lnTo>
                  <a:pt x="0" y="1815023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>
            <p:custDataLst>
              <p:tags r:id="rId6"/>
            </p:custDataLst>
          </p:nvPr>
        </p:nvSpPr>
        <p:spPr>
          <a:xfrm>
            <a:off x="7794987" y="10843183"/>
            <a:ext cx="4351655" cy="419100"/>
          </a:xfrm>
          <a:custGeom>
            <a:avLst/>
            <a:gdLst/>
            <a:ahLst/>
            <a:cxnLst/>
            <a:rect l="l" t="t" r="r" b="b"/>
            <a:pathLst>
              <a:path w="4351655" h="419100">
                <a:moveTo>
                  <a:pt x="0" y="0"/>
                </a:moveTo>
                <a:lnTo>
                  <a:pt x="4351239" y="0"/>
                </a:lnTo>
                <a:lnTo>
                  <a:pt x="4351239" y="418835"/>
                </a:lnTo>
                <a:lnTo>
                  <a:pt x="0" y="418835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>
            <p:custDataLst>
              <p:tags r:id="rId7"/>
            </p:custDataLst>
          </p:nvPr>
        </p:nvSpPr>
        <p:spPr>
          <a:xfrm>
            <a:off x="222857" y="10714152"/>
            <a:ext cx="626745" cy="594995"/>
          </a:xfrm>
          <a:custGeom>
            <a:avLst/>
            <a:gdLst/>
            <a:ahLst/>
            <a:cxnLst/>
            <a:rect l="l" t="t" r="r" b="b"/>
            <a:pathLst>
              <a:path w="626744" h="594995">
                <a:moveTo>
                  <a:pt x="0" y="0"/>
                </a:moveTo>
                <a:lnTo>
                  <a:pt x="626163" y="0"/>
                </a:lnTo>
                <a:lnTo>
                  <a:pt x="626163" y="594403"/>
                </a:lnTo>
                <a:lnTo>
                  <a:pt x="0" y="594403"/>
                </a:lnTo>
                <a:lnTo>
                  <a:pt x="0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7"/>
          <p:cNvSpPr txBox="1"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79450" y="383675"/>
            <a:ext cx="16634352" cy="11165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fr-FR" altLang="fr-FR" dirty="0">
                <a:solidFill>
                  <a:schemeClr val="bg1"/>
                </a:solidFill>
              </a:rPr>
              <a:t>Fonctions agissant sur les variables</a:t>
            </a:r>
            <a:endParaRPr sz="5400" spc="-27" dirty="0">
              <a:solidFill>
                <a:schemeClr val="bg1"/>
              </a:solidFill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9756438" y="10936288"/>
            <a:ext cx="347662" cy="2047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8265">
              <a:lnSpc>
                <a:spcPts val="1550"/>
              </a:lnSpc>
            </a:pPr>
            <a:fld id="{81D60167-4931-47E6-BA6A-407CBD079E47}" type="slidenum">
              <a:rPr spc="10" smtClean="0"/>
              <a:pPr marL="88265">
                <a:lnSpc>
                  <a:spcPts val="1550"/>
                </a:lnSpc>
              </a:pPr>
              <a:t>9</a:t>
            </a:fld>
            <a:endParaRPr spc="10" dirty="0"/>
          </a:p>
        </p:txBody>
      </p:sp>
      <p:sp>
        <p:nvSpPr>
          <p:cNvPr id="39" name="object 14"/>
          <p:cNvSpPr/>
          <p:nvPr>
            <p:custDataLst>
              <p:tags r:id="rId10"/>
            </p:custDataLst>
          </p:nvPr>
        </p:nvSpPr>
        <p:spPr>
          <a:xfrm>
            <a:off x="18396000" y="419400"/>
            <a:ext cx="1015200" cy="1015200"/>
          </a:xfrm>
          <a:custGeom>
            <a:avLst/>
            <a:gdLst/>
            <a:ahLst/>
            <a:cxnLst/>
            <a:rect l="l" t="t" r="r" b="b"/>
            <a:pathLst>
              <a:path w="1258569" h="1257935">
                <a:moveTo>
                  <a:pt x="628986" y="0"/>
                </a:moveTo>
                <a:lnTo>
                  <a:pt x="554834" y="4360"/>
                </a:lnTo>
                <a:lnTo>
                  <a:pt x="481515" y="17442"/>
                </a:lnTo>
                <a:lnTo>
                  <a:pt x="409863" y="39245"/>
                </a:lnTo>
                <a:lnTo>
                  <a:pt x="340710" y="69769"/>
                </a:lnTo>
                <a:lnTo>
                  <a:pt x="307332" y="88302"/>
                </a:lnTo>
                <a:lnTo>
                  <a:pt x="274891" y="109014"/>
                </a:lnTo>
                <a:lnTo>
                  <a:pt x="243492" y="131908"/>
                </a:lnTo>
                <a:lnTo>
                  <a:pt x="213238" y="156981"/>
                </a:lnTo>
                <a:lnTo>
                  <a:pt x="184235" y="184235"/>
                </a:lnTo>
                <a:lnTo>
                  <a:pt x="156981" y="213227"/>
                </a:lnTo>
                <a:lnTo>
                  <a:pt x="131908" y="243471"/>
                </a:lnTo>
                <a:lnTo>
                  <a:pt x="109014" y="274863"/>
                </a:lnTo>
                <a:lnTo>
                  <a:pt x="88302" y="307297"/>
                </a:lnTo>
                <a:lnTo>
                  <a:pt x="69769" y="340671"/>
                </a:lnTo>
                <a:lnTo>
                  <a:pt x="39245" y="409817"/>
                </a:lnTo>
                <a:lnTo>
                  <a:pt x="17442" y="481467"/>
                </a:lnTo>
                <a:lnTo>
                  <a:pt x="4360" y="554786"/>
                </a:lnTo>
                <a:lnTo>
                  <a:pt x="0" y="628941"/>
                </a:lnTo>
                <a:lnTo>
                  <a:pt x="1090" y="666071"/>
                </a:lnTo>
                <a:lnTo>
                  <a:pt x="9811" y="739915"/>
                </a:lnTo>
                <a:lnTo>
                  <a:pt x="27253" y="812508"/>
                </a:lnTo>
                <a:lnTo>
                  <a:pt x="53417" y="883017"/>
                </a:lnTo>
                <a:lnTo>
                  <a:pt x="88302" y="950608"/>
                </a:lnTo>
                <a:lnTo>
                  <a:pt x="109014" y="983047"/>
                </a:lnTo>
                <a:lnTo>
                  <a:pt x="131908" y="1014445"/>
                </a:lnTo>
                <a:lnTo>
                  <a:pt x="156981" y="1044695"/>
                </a:lnTo>
                <a:lnTo>
                  <a:pt x="184235" y="1073695"/>
                </a:lnTo>
                <a:lnTo>
                  <a:pt x="213238" y="1100951"/>
                </a:lnTo>
                <a:lnTo>
                  <a:pt x="243492" y="1126026"/>
                </a:lnTo>
                <a:lnTo>
                  <a:pt x="274891" y="1148921"/>
                </a:lnTo>
                <a:lnTo>
                  <a:pt x="307332" y="1169636"/>
                </a:lnTo>
                <a:lnTo>
                  <a:pt x="340710" y="1188170"/>
                </a:lnTo>
                <a:lnTo>
                  <a:pt x="409863" y="1218697"/>
                </a:lnTo>
                <a:lnTo>
                  <a:pt x="481515" y="1240502"/>
                </a:lnTo>
                <a:lnTo>
                  <a:pt x="554834" y="1253585"/>
                </a:lnTo>
                <a:lnTo>
                  <a:pt x="628986" y="1257945"/>
                </a:lnTo>
                <a:lnTo>
                  <a:pt x="666114" y="1256855"/>
                </a:lnTo>
                <a:lnTo>
                  <a:pt x="739953" y="1248133"/>
                </a:lnTo>
                <a:lnTo>
                  <a:pt x="812543" y="1230689"/>
                </a:lnTo>
                <a:lnTo>
                  <a:pt x="883049" y="1204524"/>
                </a:lnTo>
                <a:lnTo>
                  <a:pt x="950639" y="1169636"/>
                </a:lnTo>
                <a:lnTo>
                  <a:pt x="983080" y="1148921"/>
                </a:lnTo>
                <a:lnTo>
                  <a:pt x="1014479" y="1126026"/>
                </a:lnTo>
                <a:lnTo>
                  <a:pt x="1044733" y="1100951"/>
                </a:lnTo>
                <a:lnTo>
                  <a:pt x="1073736" y="1073695"/>
                </a:lnTo>
                <a:lnTo>
                  <a:pt x="1100990" y="1044695"/>
                </a:lnTo>
                <a:lnTo>
                  <a:pt x="1126064" y="1014445"/>
                </a:lnTo>
                <a:lnTo>
                  <a:pt x="1148957" y="983047"/>
                </a:lnTo>
                <a:lnTo>
                  <a:pt x="1169670" y="950608"/>
                </a:lnTo>
                <a:lnTo>
                  <a:pt x="1188202" y="917229"/>
                </a:lnTo>
                <a:lnTo>
                  <a:pt x="1218726" y="848076"/>
                </a:lnTo>
                <a:lnTo>
                  <a:pt x="1240529" y="776420"/>
                </a:lnTo>
                <a:lnTo>
                  <a:pt x="1253611" y="703097"/>
                </a:lnTo>
                <a:lnTo>
                  <a:pt x="1257972" y="628941"/>
                </a:lnTo>
                <a:lnTo>
                  <a:pt x="1256882" y="591811"/>
                </a:lnTo>
                <a:lnTo>
                  <a:pt x="1248160" y="517970"/>
                </a:lnTo>
                <a:lnTo>
                  <a:pt x="1230718" y="445381"/>
                </a:lnTo>
                <a:lnTo>
                  <a:pt x="1204554" y="374878"/>
                </a:lnTo>
                <a:lnTo>
                  <a:pt x="1169670" y="307297"/>
                </a:lnTo>
                <a:lnTo>
                  <a:pt x="1148957" y="274863"/>
                </a:lnTo>
                <a:lnTo>
                  <a:pt x="1126064" y="243471"/>
                </a:lnTo>
                <a:lnTo>
                  <a:pt x="1100990" y="213227"/>
                </a:lnTo>
                <a:lnTo>
                  <a:pt x="1073736" y="184235"/>
                </a:lnTo>
                <a:lnTo>
                  <a:pt x="1044733" y="156981"/>
                </a:lnTo>
                <a:lnTo>
                  <a:pt x="1014479" y="131908"/>
                </a:lnTo>
                <a:lnTo>
                  <a:pt x="983080" y="109014"/>
                </a:lnTo>
                <a:lnTo>
                  <a:pt x="950639" y="88302"/>
                </a:lnTo>
                <a:lnTo>
                  <a:pt x="917261" y="69769"/>
                </a:lnTo>
                <a:lnTo>
                  <a:pt x="848109" y="39245"/>
                </a:lnTo>
                <a:lnTo>
                  <a:pt x="776456" y="17442"/>
                </a:lnTo>
                <a:lnTo>
                  <a:pt x="703138" y="4360"/>
                </a:lnTo>
                <a:lnTo>
                  <a:pt x="628986" y="0"/>
                </a:lnTo>
                <a:close/>
              </a:path>
            </a:pathLst>
          </a:custGeom>
          <a:solidFill>
            <a:srgbClr val="313848"/>
          </a:solid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13250" y="2530475"/>
            <a:ext cx="12900552" cy="5863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fr-FR" altLang="fr-FR" sz="3200" b="1" dirty="0" err="1">
                <a:solidFill>
                  <a:schemeClr val="accent2"/>
                </a:solidFill>
              </a:rPr>
              <a:t>isset</a:t>
            </a:r>
            <a:r>
              <a:rPr lang="fr-FR" altLang="fr-FR" sz="3200" b="1" dirty="0">
                <a:solidFill>
                  <a:schemeClr val="accent2"/>
                </a:solidFill>
              </a:rPr>
              <a:t>($var) </a:t>
            </a:r>
            <a:r>
              <a:rPr lang="fr-FR" altLang="fr-FR" sz="3200" dirty="0"/>
              <a:t>: teste si la variable existe ou non (renvoie </a:t>
            </a:r>
            <a:r>
              <a:rPr lang="fr-FR" altLang="fr-FR" sz="3200" dirty="0" err="1"/>
              <a:t>true</a:t>
            </a:r>
            <a:r>
              <a:rPr lang="fr-FR" altLang="fr-FR" sz="3200" dirty="0"/>
              <a:t> ou false)</a:t>
            </a:r>
          </a:p>
          <a:p>
            <a:pPr>
              <a:lnSpc>
                <a:spcPct val="200000"/>
              </a:lnSpc>
            </a:pPr>
            <a:r>
              <a:rPr lang="fr-FR" altLang="fr-FR" sz="3200" b="1" dirty="0" err="1">
                <a:solidFill>
                  <a:schemeClr val="accent2"/>
                </a:solidFill>
              </a:rPr>
              <a:t>gettype</a:t>
            </a:r>
            <a:r>
              <a:rPr lang="fr-FR" altLang="fr-FR" sz="3200" b="1" dirty="0">
                <a:solidFill>
                  <a:schemeClr val="accent2"/>
                </a:solidFill>
              </a:rPr>
              <a:t>($var) </a:t>
            </a:r>
            <a:r>
              <a:rPr lang="fr-FR" altLang="fr-FR" sz="3200" dirty="0"/>
              <a:t>: retourne le type de la variable</a:t>
            </a:r>
          </a:p>
          <a:p>
            <a:pPr>
              <a:lnSpc>
                <a:spcPct val="200000"/>
              </a:lnSpc>
            </a:pPr>
            <a:r>
              <a:rPr lang="fr-FR" altLang="fr-FR" sz="3200" b="1" dirty="0" err="1">
                <a:solidFill>
                  <a:schemeClr val="accent2"/>
                </a:solidFill>
              </a:rPr>
              <a:t>settype</a:t>
            </a:r>
            <a:r>
              <a:rPr lang="fr-FR" altLang="fr-FR" sz="3200" b="1" dirty="0">
                <a:solidFill>
                  <a:schemeClr val="accent2"/>
                </a:solidFill>
              </a:rPr>
              <a:t>($</a:t>
            </a:r>
            <a:r>
              <a:rPr lang="fr-FR" altLang="fr-FR" sz="3200" b="1" dirty="0" err="1">
                <a:solidFill>
                  <a:schemeClr val="accent2"/>
                </a:solidFill>
              </a:rPr>
              <a:t>var,’’type</a:t>
            </a:r>
            <a:r>
              <a:rPr lang="fr-FR" altLang="fr-FR" sz="3200" b="1" dirty="0">
                <a:solidFill>
                  <a:schemeClr val="accent2"/>
                </a:solidFill>
              </a:rPr>
              <a:t>’’) </a:t>
            </a:r>
            <a:r>
              <a:rPr lang="fr-FR" altLang="fr-FR" sz="3200" dirty="0"/>
              <a:t>: convertit la variable d’un type à un autre</a:t>
            </a:r>
          </a:p>
          <a:p>
            <a:pPr>
              <a:lnSpc>
                <a:spcPct val="200000"/>
              </a:lnSpc>
            </a:pPr>
            <a:r>
              <a:rPr lang="fr-FR" altLang="fr-FR" sz="3200" b="1" dirty="0" err="1">
                <a:solidFill>
                  <a:schemeClr val="accent2"/>
                </a:solidFill>
              </a:rPr>
              <a:t>is_int</a:t>
            </a:r>
            <a:r>
              <a:rPr lang="fr-FR" altLang="fr-FR" sz="3200" b="1" dirty="0">
                <a:solidFill>
                  <a:schemeClr val="accent2"/>
                </a:solidFill>
              </a:rPr>
              <a:t>() </a:t>
            </a:r>
            <a:r>
              <a:rPr lang="fr-FR" altLang="fr-FR" sz="3200" dirty="0"/>
              <a:t>: teste si la variable est de type entier ou non (renvoie </a:t>
            </a:r>
            <a:r>
              <a:rPr lang="fr-FR" altLang="fr-FR" sz="3200" dirty="0" err="1">
                <a:solidFill>
                  <a:schemeClr val="accent6"/>
                </a:solidFill>
              </a:rPr>
              <a:t>true</a:t>
            </a:r>
            <a:r>
              <a:rPr lang="fr-FR" altLang="fr-FR" sz="3200" dirty="0"/>
              <a:t> ou </a:t>
            </a:r>
            <a:r>
              <a:rPr lang="fr-FR" altLang="fr-FR" sz="3200" dirty="0">
                <a:solidFill>
                  <a:schemeClr val="accent6"/>
                </a:solidFill>
              </a:rPr>
              <a:t>false</a:t>
            </a:r>
            <a:r>
              <a:rPr lang="fr-FR" altLang="fr-FR" sz="3200" dirty="0"/>
              <a:t>)</a:t>
            </a:r>
          </a:p>
          <a:p>
            <a:pPr>
              <a:lnSpc>
                <a:spcPct val="200000"/>
              </a:lnSpc>
            </a:pPr>
            <a:r>
              <a:rPr lang="fr-FR" altLang="fr-FR" sz="3200" b="1" dirty="0" err="1"/>
              <a:t>is_long</a:t>
            </a:r>
            <a:r>
              <a:rPr lang="fr-FR" altLang="fr-FR" sz="3200" dirty="0"/>
              <a:t>(), </a:t>
            </a:r>
            <a:r>
              <a:rPr lang="fr-FR" altLang="fr-FR" sz="3200" b="1" dirty="0" err="1"/>
              <a:t>is_double</a:t>
            </a:r>
            <a:r>
              <a:rPr lang="fr-FR" altLang="fr-FR" sz="3200" dirty="0"/>
              <a:t>(), </a:t>
            </a:r>
            <a:r>
              <a:rPr lang="fr-FR" altLang="fr-FR" sz="3200" b="1" dirty="0" err="1"/>
              <a:t>is_string</a:t>
            </a:r>
            <a:r>
              <a:rPr lang="fr-FR" altLang="fr-FR" sz="3200" dirty="0"/>
              <a:t>(), </a:t>
            </a:r>
            <a:r>
              <a:rPr lang="fr-FR" altLang="fr-FR" sz="3200" b="1" dirty="0" err="1"/>
              <a:t>is_array</a:t>
            </a:r>
            <a:r>
              <a:rPr lang="fr-FR" altLang="fr-FR" sz="3200" dirty="0"/>
              <a:t>(), </a:t>
            </a:r>
            <a:r>
              <a:rPr lang="fr-FR" altLang="fr-FR" sz="3200" b="1" dirty="0" err="1"/>
              <a:t>is_bool</a:t>
            </a:r>
            <a:r>
              <a:rPr lang="fr-FR" altLang="fr-FR" sz="3200" dirty="0"/>
              <a:t>(), </a:t>
            </a:r>
            <a:r>
              <a:rPr lang="fr-FR" altLang="fr-FR" sz="3200" b="1" dirty="0" err="1"/>
              <a:t>is_float</a:t>
            </a:r>
            <a:r>
              <a:rPr lang="fr-FR" altLang="fr-FR" sz="3200" dirty="0"/>
              <a:t>(), </a:t>
            </a:r>
            <a:r>
              <a:rPr lang="fr-FR" altLang="fr-FR" sz="3200" b="1" dirty="0" err="1"/>
              <a:t>is_numeric</a:t>
            </a:r>
            <a:r>
              <a:rPr lang="fr-FR" altLang="fr-FR" sz="3200" dirty="0"/>
              <a:t>(), </a:t>
            </a:r>
            <a:r>
              <a:rPr lang="fr-FR" altLang="fr-FR" sz="3200" b="1" dirty="0" err="1"/>
              <a:t>is_integer</a:t>
            </a:r>
            <a:r>
              <a:rPr lang="fr-FR" altLang="fr-FR" sz="3200" dirty="0"/>
              <a:t>() : Idem que </a:t>
            </a:r>
            <a:r>
              <a:rPr lang="fr-FR" altLang="fr-FR" sz="3200" b="1" dirty="0" err="1"/>
              <a:t>is_int</a:t>
            </a:r>
            <a:r>
              <a:rPr lang="fr-FR" altLang="fr-FR" sz="3200" dirty="0"/>
              <a:t>().</a:t>
            </a:r>
          </a:p>
        </p:txBody>
      </p:sp>
      <p:pic>
        <p:nvPicPr>
          <p:cNvPr id="24" name="Picture 2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212" y="489310"/>
            <a:ext cx="1452394" cy="9956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606" y="295812"/>
            <a:ext cx="1875241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135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  <p:tag name="PRESENTER_DUMMYTAG" val="&lt;DummyForForceWrite&gt;&lt;/DummyForForceWrite&gt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  <p:tag name="PRESENTER_DUMMYTAG" val="&lt;DummyForForceWrite&gt;&lt;/DummyForForceWrite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75D0FD03-4DE2-4C46-8EE2-E7929364F35B}&quot;/&gt;&lt;isInvalidForFieldText val=&quot;0&quot;/&gt;&lt;Image&gt;&lt;filename val=&quot;C:\Users\HAFSI\AppData\Local\Temp\CP10046879609Session\CPTrustFolder10046879625\PPTImport10046950828\data\asimages\{75D0FD03-4DE2-4C46-8EE2-E7929364F35B}_1.png&quot;/&gt;&lt;left val=&quot;41&quot;/&gt;&lt;top val=&quot;24&quot;/&gt;&lt;width val=&quot;830&quot;/&gt;&lt;height val=&quot;94&quot;/&gt;&lt;hasText val=&quot;1&quot;/&gt;&lt;/Image&gt;&lt;/ThreeDShapeInfo&gt;"/>
  <p:tag name="PRESENTER_DUMMYTAG" val="&lt;DummyForForceWrite&gt;&lt;/DummyForForceWrite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  <p:tag name="PRESENTER_DUMMYTAG" val="&lt;DummyForForceWrite&gt;&lt;/DummyForForceWrite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90A8D3F2-1C58-47C3-872F-0BF1BB4E6059}&quot;/&gt;&lt;isInvalidForFieldText val=&quot;0&quot;/&gt;&lt;Image&gt;&lt;filename val=&quot;C:\Users\HAFSI\AppData\Local\Temp\CP10046879609Session\CPTrustFolder10046879625\PPTImport10046950828\data\asimages\{90A8D3F2-1C58-47C3-872F-0BF1BB4E6059}_1.png&quot;/&gt;&lt;left val=&quot;817&quot;/&gt;&lt;top val=&quot;1135&quot;/&gt;&lt;width val=&quot;458&quot;/&gt;&lt;height val=&quot;47&quot;/&gt;&lt;hasText val=&quot;1&quot;/&gt;&lt;/Image&gt;&lt;/ThreeDShapeInfo&gt;"/>
  <p:tag name="PRESENTER_DUMMYTAG" val="&lt;DummyForForceWrite&gt;&lt;/DummyForForceWrite&gt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  <p:tag name="PRESENTER_DUMMYTAG" val="&lt;DummyForForceWrite&gt;&lt;/DummyForForceWrite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  <p:tag name="PRESENTER_DUMMYTAG" val="&lt;DummyForForceWrite&gt;&lt;/DummyForForceWrite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  <p:tag name="PRESENTER_DUMMYTAG" val="&lt;DummyForForceWrite&gt;&lt;/DummyForForceWrite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  <p:tag name="PRESENTER_DUMMYTAG" val="&lt;DummyForForceWrite&gt;&lt;/DummyForForceWrite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  <p:tag name="PRESENTER_DUMMYTAG" val="&lt;DummyForForceWrite&gt;&lt;/DummyForForceWrite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75D0FD03-4DE2-4C46-8EE2-E7929364F35B}&quot;/&gt;&lt;isInvalidForFieldText val=&quot;0&quot;/&gt;&lt;Image&gt;&lt;filename val=&quot;C:\Users\HAFSI\AppData\Local\Temp\CP10046879609Session\CPTrustFolder10046879625\PPTImport10046950828\data\asimages\{75D0FD03-4DE2-4C46-8EE2-E7929364F35B}_1.png&quot;/&gt;&lt;left val=&quot;41&quot;/&gt;&lt;top val=&quot;24&quot;/&gt;&lt;width val=&quot;830&quot;/&gt;&lt;height val=&quot;94&quot;/&gt;&lt;hasText val=&quot;1&quot;/&gt;&lt;/Image&gt;&lt;/ThreeDShapeInfo&gt;"/>
  <p:tag name="PRESENTER_DUMMYTAG" val="&lt;DummyForForceWrite&gt;&lt;/DummyForForceWrite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2E5740F3-1A6E-4101-8B9F-FD994C5727AC}&quot;/&gt;&lt;isInvalidForFieldText val=&quot;0&quot;/&gt;&lt;Image&gt;&lt;filename val=&quot;C:\Users\HAFSI\AppData\Local\Temp\CP10046879609Session\CPTrustFolder10046879625\PPTImport10046950828\data\asimages\{2E5740F3-1A6E-4101-8B9F-FD994C5727AC}_1.png&quot;/&gt;&lt;left val=&quot;2051&quot;/&gt;&lt;top val=&quot;1141&quot;/&gt;&lt;width val=&quot;32&quot;/&gt;&lt;height val=&quot;38&quot;/&gt;&lt;hasText val=&quot;1&quot;/&gt;&lt;/Image&gt;&lt;/ThreeDShapeInfo&gt;"/>
  <p:tag name="PRESENTER_DUMMYTAG" val="&lt;DummyForForceWrite&gt;&lt;/DummyForForceWrite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6&quot;/&gt;&lt;/TableIndex&gt;&lt;/ShapeTextInfo&gt;"/>
  <p:tag name="HTML_SHAPEINFO" val="&lt;ThreeDShapeInfo&gt;&lt;uuid val=&quot;{D5E117BF-D6FD-41AF-AC16-39FA93FD8273}&quot;/&gt;&lt;isInvalidForFieldText val=&quot;0&quot;/&gt;&lt;Image&gt;&lt;filename val=&quot;C:\Users\HAFSI\AppData\Local\Temp\CP10046879609Session\CPTrustFolder10046879625\PPTImport10046950828\data\asimages\{D5E117BF-D6FD-41AF-AC16-39FA93FD8273}_3.png&quot;/&gt;&lt;left val=&quot;817&quot;/&gt;&lt;top val=&quot;1135&quot;/&gt;&lt;width val=&quot;458&quot;/&gt;&lt;height val=&quot;47&quot;/&gt;&lt;hasText val=&quot;1&quot;/&gt;&lt;/Image&gt;&lt;/ThreeDShapeInfo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DUMMYTAG" val="&lt;DummyForForceWrite&gt;&lt;/DummyForForceWrite&gt;"/>
  <p:tag name="PRESENTER_SHAPETEXTINFO" val="&lt;ShapeTextInfo&gt;&lt;TableIndex row=&quot;-1&quot; col=&quot;-1&quot;&gt;&lt;linesCount val=&quot;1&quot;/&gt;&lt;lineCharCount val=&quot;16&quot;/&gt;&lt;/TableIndex&gt;&lt;/ShapeTextInfo&gt;"/>
  <p:tag name="HTML_SHAPEINFO" val="&lt;ThreeDShapeInfo&gt;&lt;uuid val=&quot;{C9F2D57A-83A2-442A-8749-6F163ED7CA22}&quot;/&gt;&lt;isInvalidForFieldText val=&quot;0&quot;/&gt;&lt;Image&gt;&lt;filename val=&quot;C:\Users\HAFSI\AppData\Local\Temp\CP10046879609Session\CPTrustFolder10046879625\PPTImport10046950828\data\asimages\{C9F2D57A-83A2-442A-8749-6F163ED7CA22}_3.png&quot;/&gt;&lt;left val=&quot;41&quot;/&gt;&lt;top val=&quot;24&quot;/&gt;&lt;width val=&quot;830&quot;/&gt;&lt;height val=&quot;94&quot;/&gt;&lt;hasText val=&quot;1&quot;/&gt;&lt;/Image&gt;&lt;/ThreeDShapeInfo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  <p:tag name="HTML_SHAPEINFO" val="&lt;ThreeDShapeInfo&gt;&lt;uuid val=&quot;{9DD91E05-B24D-4497-AD61-EEE88CB4F3E5}&quot;/&gt;&lt;isInvalidForFieldText val=&quot;0&quot;/&gt;&lt;Image&gt;&lt;filename val=&quot;C:\Users\HAFSI\AppData\Local\Temp\CP10046879609Session\CPTrustFolder10046879625\PPTImport10046950828\data\asimages\{9DD91E05-B24D-4497-AD61-EEE88CB4F3E5}_3.png&quot;/&gt;&lt;left val=&quot;2051&quot;/&gt;&lt;top val=&quot;1141&quot;/&gt;&lt;width val=&quot;32&quot;/&gt;&lt;height val=&quot;38&quot;/&gt;&lt;hasText val=&quot;1&quot;/&gt;&lt;/Image&gt;&lt;/ThreeDShapeInfo&gt;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10556</TotalTime>
  <Words>1171</Words>
  <Application>Microsoft Office PowerPoint</Application>
  <PresentationFormat>Custom</PresentationFormat>
  <Paragraphs>167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Courier</vt:lpstr>
      <vt:lpstr>system-ui</vt:lpstr>
      <vt:lpstr>Wingdings</vt:lpstr>
      <vt:lpstr>Office Theme</vt:lpstr>
      <vt:lpstr>REPUBLIQUE  TUNISIENNE MINISTERE DE L’EDUCATION</vt:lpstr>
      <vt:lpstr> PHP, qu'est-ce que c'est ?</vt:lpstr>
      <vt:lpstr> Premier exemple PHP</vt:lpstr>
      <vt:lpstr>Comment ça marche</vt:lpstr>
      <vt:lpstr> Ce que le serveur renvoi</vt:lpstr>
      <vt:lpstr>Syntaxe de PHP</vt:lpstr>
      <vt:lpstr>Déclaration de variables, types</vt:lpstr>
      <vt:lpstr>Déclaration de variables, types</vt:lpstr>
      <vt:lpstr>Fonctions agissant sur les variables</vt:lpstr>
      <vt:lpstr>A propos des chaînes de caractères</vt:lpstr>
      <vt:lpstr>Fonctions sur Les chaînes de caractères</vt:lpstr>
      <vt:lpstr>Fonctions sur les dates</vt:lpstr>
      <vt:lpstr>Production du HTML</vt:lpstr>
      <vt:lpstr>Les Tableaux en PHP</vt:lpstr>
      <vt:lpstr>Initiation des Tableaux avec array</vt:lpstr>
      <vt:lpstr>Parcours d'un tableau</vt:lpstr>
      <vt:lpstr>Les Opérateurs</vt:lpstr>
      <vt:lpstr>Facilités syntaxiques</vt:lpstr>
      <vt:lpstr>Structure conditionnelle</vt:lpstr>
      <vt:lpstr>Structure à choix</vt:lpstr>
      <vt:lpstr>Les Boucles</vt:lpstr>
      <vt:lpstr>Les instructions break et continue</vt:lpstr>
      <vt:lpstr>Fonctions: passage des arguments</vt:lpstr>
      <vt:lpstr>Fonctions: passage par adresse</vt:lpstr>
      <vt:lpstr>Passage par adresse avec déclaration</vt:lpstr>
      <vt:lpstr>Outils Logiciels </vt:lpstr>
      <vt:lpstr>A connaitre pour manipuler les BDD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Hafsi</dc:creator>
  <cp:lastModifiedBy>ADEL ADEL</cp:lastModifiedBy>
  <cp:revision>729</cp:revision>
  <dcterms:created xsi:type="dcterms:W3CDTF">2015-12-31T16:33:18Z</dcterms:created>
  <dcterms:modified xsi:type="dcterms:W3CDTF">2024-04-27T06:33:49Z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2015-12-31T00:00:00Z</vt:filetime>
  </property>
</Properties>
</file>